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4"/>
  </p:sldMasterIdLst>
  <p:notesMasterIdLst>
    <p:notesMasterId r:id="rId49"/>
  </p:notesMasterIdLst>
  <p:sldIdLst>
    <p:sldId id="293" r:id="rId5"/>
    <p:sldId id="296" r:id="rId6"/>
    <p:sldId id="310" r:id="rId7"/>
    <p:sldId id="313" r:id="rId8"/>
    <p:sldId id="314" r:id="rId9"/>
    <p:sldId id="315" r:id="rId10"/>
    <p:sldId id="337" r:id="rId11"/>
    <p:sldId id="338" r:id="rId12"/>
    <p:sldId id="336" r:id="rId13"/>
    <p:sldId id="316" r:id="rId14"/>
    <p:sldId id="297" r:id="rId15"/>
    <p:sldId id="321" r:id="rId16"/>
    <p:sldId id="317" r:id="rId17"/>
    <p:sldId id="318" r:id="rId18"/>
    <p:sldId id="319" r:id="rId19"/>
    <p:sldId id="322" r:id="rId20"/>
    <p:sldId id="320" r:id="rId21"/>
    <p:sldId id="298" r:id="rId22"/>
    <p:sldId id="299" r:id="rId23"/>
    <p:sldId id="308" r:id="rId24"/>
    <p:sldId id="309" r:id="rId25"/>
    <p:sldId id="323" r:id="rId26"/>
    <p:sldId id="300" r:id="rId27"/>
    <p:sldId id="301" r:id="rId28"/>
    <p:sldId id="302" r:id="rId29"/>
    <p:sldId id="339" r:id="rId30"/>
    <p:sldId id="303" r:id="rId31"/>
    <p:sldId id="307" r:id="rId32"/>
    <p:sldId id="304" r:id="rId33"/>
    <p:sldId id="305" r:id="rId34"/>
    <p:sldId id="341" r:id="rId35"/>
    <p:sldId id="306" r:id="rId36"/>
    <p:sldId id="324" r:id="rId37"/>
    <p:sldId id="325" r:id="rId38"/>
    <p:sldId id="326" r:id="rId39"/>
    <p:sldId id="328" r:id="rId40"/>
    <p:sldId id="329" r:id="rId41"/>
    <p:sldId id="340" r:id="rId42"/>
    <p:sldId id="330" r:id="rId43"/>
    <p:sldId id="331" r:id="rId44"/>
    <p:sldId id="332" r:id="rId45"/>
    <p:sldId id="333" r:id="rId46"/>
    <p:sldId id="334" r:id="rId47"/>
    <p:sldId id="335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C4C408-F71B-4601-8437-32BB74162178}" v="126" dt="2022-11-01T17:13:58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2" autoAdjust="0"/>
    <p:restoredTop sz="94619" autoAdjust="0"/>
  </p:normalViewPr>
  <p:slideViewPr>
    <p:cSldViewPr snapToGrid="0">
      <p:cViewPr>
        <p:scale>
          <a:sx n="53" d="100"/>
          <a:sy n="53" d="100"/>
        </p:scale>
        <p:origin x="850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Spector" userId="7b63f1cda988a76f" providerId="LiveId" clId="{88C4C408-F71B-4601-8437-32BB74162178}"/>
    <pc:docChg chg="undo custSel addSld delSld modSld sldOrd">
      <pc:chgData name="Paul Spector" userId="7b63f1cda988a76f" providerId="LiveId" clId="{88C4C408-F71B-4601-8437-32BB74162178}" dt="2022-11-02T16:53:42.690" v="12370" actId="20577"/>
      <pc:docMkLst>
        <pc:docMk/>
      </pc:docMkLst>
      <pc:sldChg chg="modSp mod modNotesTx">
        <pc:chgData name="Paul Spector" userId="7b63f1cda988a76f" providerId="LiveId" clId="{88C4C408-F71B-4601-8437-32BB74162178}" dt="2022-11-01T18:30:31.772" v="12198" actId="20577"/>
        <pc:sldMkLst>
          <pc:docMk/>
          <pc:sldMk cId="4269681522" sldId="293"/>
        </pc:sldMkLst>
        <pc:spChg chg="mod">
          <ac:chgData name="Paul Spector" userId="7b63f1cda988a76f" providerId="LiveId" clId="{88C4C408-F71B-4601-8437-32BB74162178}" dt="2022-11-01T18:23:45.411" v="12105" actId="20577"/>
          <ac:spMkLst>
            <pc:docMk/>
            <pc:sldMk cId="4269681522" sldId="293"/>
            <ac:spMk id="2" creationId="{18C3B467-088C-4F3D-A9A7-105C4E1E20CD}"/>
          </ac:spMkLst>
        </pc:spChg>
      </pc:sldChg>
      <pc:sldChg chg="del">
        <pc:chgData name="Paul Spector" userId="7b63f1cda988a76f" providerId="LiveId" clId="{88C4C408-F71B-4601-8437-32BB74162178}" dt="2022-10-24T16:23:08.927" v="2170" actId="47"/>
        <pc:sldMkLst>
          <pc:docMk/>
          <pc:sldMk cId="2049548788" sldId="295"/>
        </pc:sldMkLst>
      </pc:sldChg>
      <pc:sldChg chg="modSp mod">
        <pc:chgData name="Paul Spector" userId="7b63f1cda988a76f" providerId="LiveId" clId="{88C4C408-F71B-4601-8437-32BB74162178}" dt="2022-11-01T14:49:38.600" v="11379"/>
        <pc:sldMkLst>
          <pc:docMk/>
          <pc:sldMk cId="3428812421" sldId="296"/>
        </pc:sldMkLst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3428812421" sldId="296"/>
            <ac:spMk id="2" creationId="{0F42AC0F-5584-F841-ECAF-117184E97728}"/>
          </ac:spMkLst>
        </pc:spChg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3428812421" sldId="296"/>
            <ac:spMk id="3" creationId="{4EC2D068-9878-F5F5-25F3-4E0B6CA6EA04}"/>
          </ac:spMkLst>
        </pc:spChg>
      </pc:sldChg>
      <pc:sldChg chg="addSp delSp modSp mod ord setBg">
        <pc:chgData name="Paul Spector" userId="7b63f1cda988a76f" providerId="LiveId" clId="{88C4C408-F71B-4601-8437-32BB74162178}" dt="2022-11-02T15:35:34.201" v="12339" actId="20577"/>
        <pc:sldMkLst>
          <pc:docMk/>
          <pc:sldMk cId="1183119402" sldId="297"/>
        </pc:sldMkLst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1183119402" sldId="297"/>
            <ac:spMk id="2" creationId="{EC212411-C030-7DAF-BFB2-A4CF2E8A24DA}"/>
          </ac:spMkLst>
        </pc:spChg>
        <pc:spChg chg="mod">
          <ac:chgData name="Paul Spector" userId="7b63f1cda988a76f" providerId="LiveId" clId="{88C4C408-F71B-4601-8437-32BB74162178}" dt="2022-11-02T15:35:34.201" v="12339" actId="20577"/>
          <ac:spMkLst>
            <pc:docMk/>
            <pc:sldMk cId="1183119402" sldId="297"/>
            <ac:spMk id="3" creationId="{C582D875-274F-FAED-E697-DB21213FE63F}"/>
          </ac:spMkLst>
        </pc:spChg>
        <pc:spChg chg="add del">
          <ac:chgData name="Paul Spector" userId="7b63f1cda988a76f" providerId="LiveId" clId="{88C4C408-F71B-4601-8437-32BB74162178}" dt="2022-11-01T13:32:34.222" v="11339" actId="26606"/>
          <ac:spMkLst>
            <pc:docMk/>
            <pc:sldMk cId="1183119402" sldId="297"/>
            <ac:spMk id="8" creationId="{BD4E11C7-7BD5-4045-AC27-3F529BEC73BA}"/>
          </ac:spMkLst>
        </pc:spChg>
        <pc:cxnChg chg="add del">
          <ac:chgData name="Paul Spector" userId="7b63f1cda988a76f" providerId="LiveId" clId="{88C4C408-F71B-4601-8437-32BB74162178}" dt="2022-11-01T13:32:34.222" v="11339" actId="26606"/>
          <ac:cxnSpMkLst>
            <pc:docMk/>
            <pc:sldMk cId="1183119402" sldId="297"/>
            <ac:cxnSpMk id="10" creationId="{21FCCE20-1E4F-44FF-87B4-379D391A2D12}"/>
          </ac:cxnSpMkLst>
        </pc:cxnChg>
      </pc:sldChg>
      <pc:sldChg chg="modSp new mod">
        <pc:chgData name="Paul Spector" userId="7b63f1cda988a76f" providerId="LiveId" clId="{88C4C408-F71B-4601-8437-32BB74162178}" dt="2022-11-01T14:49:38.600" v="11379"/>
        <pc:sldMkLst>
          <pc:docMk/>
          <pc:sldMk cId="565144300" sldId="298"/>
        </pc:sldMkLst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565144300" sldId="298"/>
            <ac:spMk id="2" creationId="{DD3CF801-8B9C-4957-DE35-0A33AC303325}"/>
          </ac:spMkLst>
        </pc:spChg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565144300" sldId="298"/>
            <ac:spMk id="3" creationId="{261A298A-A691-4B5A-972E-77838AB19648}"/>
          </ac:spMkLst>
        </pc:spChg>
      </pc:sldChg>
      <pc:sldChg chg="modSp new mod">
        <pc:chgData name="Paul Spector" userId="7b63f1cda988a76f" providerId="LiveId" clId="{88C4C408-F71B-4601-8437-32BB74162178}" dt="2022-11-01T14:49:38.600" v="11379"/>
        <pc:sldMkLst>
          <pc:docMk/>
          <pc:sldMk cId="708606062" sldId="299"/>
        </pc:sldMkLst>
        <pc:spChg chg="mod">
          <ac:chgData name="Paul Spector" userId="7b63f1cda988a76f" providerId="LiveId" clId="{88C4C408-F71B-4601-8437-32BB74162178}" dt="2022-10-24T14:25:09.513" v="390" actId="1076"/>
          <ac:spMkLst>
            <pc:docMk/>
            <pc:sldMk cId="708606062" sldId="299"/>
            <ac:spMk id="2" creationId="{079BADDB-8484-CE79-341F-8594B81710A1}"/>
          </ac:spMkLst>
        </pc:spChg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708606062" sldId="299"/>
            <ac:spMk id="3" creationId="{B22BFB3D-79C0-B2BB-4FA8-9D12095059BF}"/>
          </ac:spMkLst>
        </pc:spChg>
      </pc:sldChg>
      <pc:sldChg chg="modSp new mod">
        <pc:chgData name="Paul Spector" userId="7b63f1cda988a76f" providerId="LiveId" clId="{88C4C408-F71B-4601-8437-32BB74162178}" dt="2022-11-02T16:51:41.567" v="12361" actId="20577"/>
        <pc:sldMkLst>
          <pc:docMk/>
          <pc:sldMk cId="2397874882" sldId="300"/>
        </pc:sldMkLst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2397874882" sldId="300"/>
            <ac:spMk id="2" creationId="{FEF8E999-9F31-6988-B87D-F9A8FFE34266}"/>
          </ac:spMkLst>
        </pc:spChg>
        <pc:spChg chg="mod">
          <ac:chgData name="Paul Spector" userId="7b63f1cda988a76f" providerId="LiveId" clId="{88C4C408-F71B-4601-8437-32BB74162178}" dt="2022-11-02T16:51:41.567" v="12361" actId="20577"/>
          <ac:spMkLst>
            <pc:docMk/>
            <pc:sldMk cId="2397874882" sldId="300"/>
            <ac:spMk id="3" creationId="{D0D053C1-91E6-E4D4-89AB-87FDC345859B}"/>
          </ac:spMkLst>
        </pc:spChg>
      </pc:sldChg>
      <pc:sldChg chg="modSp new mod">
        <pc:chgData name="Paul Spector" userId="7b63f1cda988a76f" providerId="LiveId" clId="{88C4C408-F71B-4601-8437-32BB74162178}" dt="2022-11-01T14:49:38.600" v="11379"/>
        <pc:sldMkLst>
          <pc:docMk/>
          <pc:sldMk cId="2582141694" sldId="301"/>
        </pc:sldMkLst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2582141694" sldId="301"/>
            <ac:spMk id="2" creationId="{317D7DBB-C840-39D6-1925-C14C360DBD6A}"/>
          </ac:spMkLst>
        </pc:spChg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2582141694" sldId="301"/>
            <ac:spMk id="3" creationId="{50C966E7-EBF4-BE05-7BD1-A85ED0BA4D3C}"/>
          </ac:spMkLst>
        </pc:spChg>
      </pc:sldChg>
      <pc:sldChg chg="modSp new mod">
        <pc:chgData name="Paul Spector" userId="7b63f1cda988a76f" providerId="LiveId" clId="{88C4C408-F71B-4601-8437-32BB74162178}" dt="2022-11-01T14:49:38.600" v="11379"/>
        <pc:sldMkLst>
          <pc:docMk/>
          <pc:sldMk cId="601099630" sldId="302"/>
        </pc:sldMkLst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601099630" sldId="302"/>
            <ac:spMk id="2" creationId="{346C846C-1C72-6C91-F9BF-05BB4F1A07D0}"/>
          </ac:spMkLst>
        </pc:spChg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601099630" sldId="302"/>
            <ac:spMk id="3" creationId="{7089CC35-CBF2-E7DD-1403-246EA7579588}"/>
          </ac:spMkLst>
        </pc:spChg>
      </pc:sldChg>
      <pc:sldChg chg="modSp new mod">
        <pc:chgData name="Paul Spector" userId="7b63f1cda988a76f" providerId="LiveId" clId="{88C4C408-F71B-4601-8437-32BB74162178}" dt="2022-11-01T14:49:38.600" v="11379"/>
        <pc:sldMkLst>
          <pc:docMk/>
          <pc:sldMk cId="3882035275" sldId="303"/>
        </pc:sldMkLst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3882035275" sldId="303"/>
            <ac:spMk id="2" creationId="{D26D88EE-77BA-1E35-27B4-8962E48A23B1}"/>
          </ac:spMkLst>
        </pc:spChg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3882035275" sldId="303"/>
            <ac:spMk id="3" creationId="{E14BBD28-8C02-74B0-0422-8D7D3D24149A}"/>
          </ac:spMkLst>
        </pc:spChg>
      </pc:sldChg>
      <pc:sldChg chg="addSp delSp modSp new mod setBg">
        <pc:chgData name="Paul Spector" userId="7b63f1cda988a76f" providerId="LiveId" clId="{88C4C408-F71B-4601-8437-32BB74162178}" dt="2022-11-01T14:49:38.600" v="11379"/>
        <pc:sldMkLst>
          <pc:docMk/>
          <pc:sldMk cId="3628701803" sldId="304"/>
        </pc:sldMkLst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3628701803" sldId="304"/>
            <ac:spMk id="2" creationId="{4C94BDD6-F6B5-9122-8B3E-651DA11AE567}"/>
          </ac:spMkLst>
        </pc:spChg>
        <pc:spChg chg="add del mod">
          <ac:chgData name="Paul Spector" userId="7b63f1cda988a76f" providerId="LiveId" clId="{88C4C408-F71B-4601-8437-32BB74162178}" dt="2022-11-01T14:29:14.963" v="11349" actId="26606"/>
          <ac:spMkLst>
            <pc:docMk/>
            <pc:sldMk cId="3628701803" sldId="304"/>
            <ac:spMk id="3" creationId="{26BF6EDD-714D-67F4-1E80-13F0E809646F}"/>
          </ac:spMkLst>
        </pc:spChg>
        <pc:spChg chg="add del">
          <ac:chgData name="Paul Spector" userId="7b63f1cda988a76f" providerId="LiveId" clId="{88C4C408-F71B-4601-8437-32BB74162178}" dt="2022-11-01T14:28:53.825" v="11346" actId="26606"/>
          <ac:spMkLst>
            <pc:docMk/>
            <pc:sldMk cId="3628701803" sldId="304"/>
            <ac:spMk id="9" creationId="{BA2ED4A3-DC65-45F3-978E-FB4AFCD2371E}"/>
          </ac:spMkLst>
        </pc:spChg>
        <pc:spChg chg="add del">
          <ac:chgData name="Paul Spector" userId="7b63f1cda988a76f" providerId="LiveId" clId="{88C4C408-F71B-4601-8437-32BB74162178}" dt="2022-11-01T14:28:53.825" v="11346" actId="26606"/>
          <ac:spMkLst>
            <pc:docMk/>
            <pc:sldMk cId="3628701803" sldId="304"/>
            <ac:spMk id="11" creationId="{D4ACDFF9-6F4F-44AB-88A8-B2C9E674D3B3}"/>
          </ac:spMkLst>
        </pc:spChg>
        <pc:graphicFrameChg chg="add del">
          <ac:chgData name="Paul Spector" userId="7b63f1cda988a76f" providerId="LiveId" clId="{88C4C408-F71B-4601-8437-32BB74162178}" dt="2022-11-01T14:28:38.266" v="11344" actId="26606"/>
          <ac:graphicFrameMkLst>
            <pc:docMk/>
            <pc:sldMk cId="3628701803" sldId="304"/>
            <ac:graphicFrameMk id="5" creationId="{FDC7C118-94D7-6416-D613-6B862FE68980}"/>
          </ac:graphicFrameMkLst>
        </pc:graphicFrameChg>
        <pc:graphicFrameChg chg="add del">
          <ac:chgData name="Paul Spector" userId="7b63f1cda988a76f" providerId="LiveId" clId="{88C4C408-F71B-4601-8437-32BB74162178}" dt="2022-11-01T14:28:53.825" v="11346" actId="26606"/>
          <ac:graphicFrameMkLst>
            <pc:docMk/>
            <pc:sldMk cId="3628701803" sldId="304"/>
            <ac:graphicFrameMk id="7" creationId="{7F7B08F4-34D6-4715-20FD-4C806E1AD400}"/>
          </ac:graphicFrameMkLst>
        </pc:graphicFrameChg>
        <pc:graphicFrameChg chg="add del">
          <ac:chgData name="Paul Spector" userId="7b63f1cda988a76f" providerId="LiveId" clId="{88C4C408-F71B-4601-8437-32BB74162178}" dt="2022-11-01T14:29:14.929" v="11348" actId="26606"/>
          <ac:graphicFrameMkLst>
            <pc:docMk/>
            <pc:sldMk cId="3628701803" sldId="304"/>
            <ac:graphicFrameMk id="13" creationId="{54BE62C5-7D64-E38A-5601-D1AACFDFC946}"/>
          </ac:graphicFrameMkLst>
        </pc:graphicFrameChg>
        <pc:graphicFrameChg chg="add">
          <ac:chgData name="Paul Spector" userId="7b63f1cda988a76f" providerId="LiveId" clId="{88C4C408-F71B-4601-8437-32BB74162178}" dt="2022-11-01T14:29:14.963" v="11349" actId="26606"/>
          <ac:graphicFrameMkLst>
            <pc:docMk/>
            <pc:sldMk cId="3628701803" sldId="304"/>
            <ac:graphicFrameMk id="15" creationId="{FDC7C118-94D7-6416-D613-6B862FE68980}"/>
          </ac:graphicFrameMkLst>
        </pc:graphicFrameChg>
      </pc:sldChg>
      <pc:sldChg chg="modSp new mod">
        <pc:chgData name="Paul Spector" userId="7b63f1cda988a76f" providerId="LiveId" clId="{88C4C408-F71B-4601-8437-32BB74162178}" dt="2022-11-01T14:49:38.600" v="11379"/>
        <pc:sldMkLst>
          <pc:docMk/>
          <pc:sldMk cId="3680974195" sldId="305"/>
        </pc:sldMkLst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3680974195" sldId="305"/>
            <ac:spMk id="2" creationId="{3491CB93-43D7-9554-1D20-EFE0F7741C19}"/>
          </ac:spMkLst>
        </pc:spChg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3680974195" sldId="305"/>
            <ac:spMk id="3" creationId="{2A43B99C-B240-D5EB-331F-E8F6EF5E60FB}"/>
          </ac:spMkLst>
        </pc:spChg>
      </pc:sldChg>
      <pc:sldChg chg="addSp delSp modSp new mod setBg delDesignElem">
        <pc:chgData name="Paul Spector" userId="7b63f1cda988a76f" providerId="LiveId" clId="{88C4C408-F71B-4601-8437-32BB74162178}" dt="2022-11-01T14:49:38.600" v="11379"/>
        <pc:sldMkLst>
          <pc:docMk/>
          <pc:sldMk cId="1509241116" sldId="306"/>
        </pc:sldMkLst>
        <pc:spChg chg="mod">
          <ac:chgData name="Paul Spector" userId="7b63f1cda988a76f" providerId="LiveId" clId="{88C4C408-F71B-4601-8437-32BB74162178}" dt="2022-11-01T14:30:24.836" v="11361" actId="26606"/>
          <ac:spMkLst>
            <pc:docMk/>
            <pc:sldMk cId="1509241116" sldId="306"/>
            <ac:spMk id="2" creationId="{31940F33-B3E7-11EC-FDF5-A05D008AC4DD}"/>
          </ac:spMkLst>
        </pc:spChg>
        <pc:spChg chg="add del mod">
          <ac:chgData name="Paul Spector" userId="7b63f1cda988a76f" providerId="LiveId" clId="{88C4C408-F71B-4601-8437-32BB74162178}" dt="2022-11-01T14:30:24.836" v="11361" actId="26606"/>
          <ac:spMkLst>
            <pc:docMk/>
            <pc:sldMk cId="1509241116" sldId="306"/>
            <ac:spMk id="3" creationId="{C1695EDB-E355-EE0F-98B9-842CF326EA16}"/>
          </ac:spMkLst>
        </pc:spChg>
        <pc:spChg chg="add del">
          <ac:chgData name="Paul Spector" userId="7b63f1cda988a76f" providerId="LiveId" clId="{88C4C408-F71B-4601-8437-32BB74162178}" dt="2022-11-01T14:30:17.293" v="11358" actId="26606"/>
          <ac:spMkLst>
            <pc:docMk/>
            <pc:sldMk cId="1509241116" sldId="306"/>
            <ac:spMk id="8" creationId="{BD4E11C7-7BD5-4045-AC27-3F529BEC73BA}"/>
          </ac:spMkLst>
        </pc:spChg>
        <pc:spChg chg="add del">
          <ac:chgData name="Paul Spector" userId="7b63f1cda988a76f" providerId="LiveId" clId="{88C4C408-F71B-4601-8437-32BB74162178}" dt="2022-11-01T14:30:11.103" v="11356" actId="26606"/>
          <ac:spMkLst>
            <pc:docMk/>
            <pc:sldMk cId="1509241116" sldId="306"/>
            <ac:spMk id="9" creationId="{619B3503-D505-49AA-97C1-B299D58DB436}"/>
          </ac:spMkLst>
        </pc:spChg>
        <pc:spChg chg="add del">
          <ac:chgData name="Paul Spector" userId="7b63f1cda988a76f" providerId="LiveId" clId="{88C4C408-F71B-4601-8437-32BB74162178}" dt="2022-11-01T14:30:11.103" v="11356" actId="26606"/>
          <ac:spMkLst>
            <pc:docMk/>
            <pc:sldMk cId="1509241116" sldId="306"/>
            <ac:spMk id="11" creationId="{E39A2319-946A-4C65-9B7C-1F86E9B1B57C}"/>
          </ac:spMkLst>
        </pc:spChg>
        <pc:spChg chg="add del">
          <ac:chgData name="Paul Spector" userId="7b63f1cda988a76f" providerId="LiveId" clId="{88C4C408-F71B-4601-8437-32BB74162178}" dt="2022-11-01T14:30:17.293" v="11358" actId="26606"/>
          <ac:spMkLst>
            <pc:docMk/>
            <pc:sldMk cId="1509241116" sldId="306"/>
            <ac:spMk id="14" creationId="{C1695EDB-E355-EE0F-98B9-842CF326EA16}"/>
          </ac:spMkLst>
        </pc:spChg>
        <pc:spChg chg="add del">
          <ac:chgData name="Paul Spector" userId="7b63f1cda988a76f" providerId="LiveId" clId="{88C4C408-F71B-4601-8437-32BB74162178}" dt="2022-11-01T14:30:24.806" v="11360" actId="26606"/>
          <ac:spMkLst>
            <pc:docMk/>
            <pc:sldMk cId="1509241116" sldId="306"/>
            <ac:spMk id="17" creationId="{229B61F6-561C-44B1-809D-51A2F295F329}"/>
          </ac:spMkLst>
        </pc:spChg>
        <pc:spChg chg="add del">
          <ac:chgData name="Paul Spector" userId="7b63f1cda988a76f" providerId="LiveId" clId="{88C4C408-F71B-4601-8437-32BB74162178}" dt="2022-11-01T14:30:24.806" v="11360" actId="26606"/>
          <ac:spMkLst>
            <pc:docMk/>
            <pc:sldMk cId="1509241116" sldId="306"/>
            <ac:spMk id="18" creationId="{C1695EDB-E355-EE0F-98B9-842CF326EA16}"/>
          </ac:spMkLst>
        </pc:spChg>
        <pc:spChg chg="add del">
          <ac:chgData name="Paul Spector" userId="7b63f1cda988a76f" providerId="LiveId" clId="{88C4C408-F71B-4601-8437-32BB74162178}" dt="2022-11-01T14:49:38.600" v="11379"/>
          <ac:spMkLst>
            <pc:docMk/>
            <pc:sldMk cId="1509241116" sldId="306"/>
            <ac:spMk id="21" creationId="{229B61F6-561C-44B1-809D-51A2F295F329}"/>
          </ac:spMkLst>
        </pc:spChg>
        <pc:spChg chg="add">
          <ac:chgData name="Paul Spector" userId="7b63f1cda988a76f" providerId="LiveId" clId="{88C4C408-F71B-4601-8437-32BB74162178}" dt="2022-11-01T14:30:24.836" v="11361" actId="26606"/>
          <ac:spMkLst>
            <pc:docMk/>
            <pc:sldMk cId="1509241116" sldId="306"/>
            <ac:spMk id="22" creationId="{C1695EDB-E355-EE0F-98B9-842CF326EA16}"/>
          </ac:spMkLst>
        </pc:spChg>
        <pc:graphicFrameChg chg="add del">
          <ac:chgData name="Paul Spector" userId="7b63f1cda988a76f" providerId="LiveId" clId="{88C4C408-F71B-4601-8437-32BB74162178}" dt="2022-11-01T14:29:51.365" v="11352" actId="26606"/>
          <ac:graphicFrameMkLst>
            <pc:docMk/>
            <pc:sldMk cId="1509241116" sldId="306"/>
            <ac:graphicFrameMk id="5" creationId="{B5749DEB-929D-4ADD-4FEF-0D899B2FD565}"/>
          </ac:graphicFrameMkLst>
        </pc:graphicFrameChg>
        <pc:graphicFrameChg chg="add del">
          <ac:chgData name="Paul Spector" userId="7b63f1cda988a76f" providerId="LiveId" clId="{88C4C408-F71B-4601-8437-32BB74162178}" dt="2022-11-01T14:30:00.900" v="11354" actId="26606"/>
          <ac:graphicFrameMkLst>
            <pc:docMk/>
            <pc:sldMk cId="1509241116" sldId="306"/>
            <ac:graphicFrameMk id="7" creationId="{55407C7E-76B6-8FC5-2AF3-C92515C7372F}"/>
          </ac:graphicFrameMkLst>
        </pc:graphicFrameChg>
        <pc:graphicFrameChg chg="add del">
          <ac:chgData name="Paul Spector" userId="7b63f1cda988a76f" providerId="LiveId" clId="{88C4C408-F71B-4601-8437-32BB74162178}" dt="2022-11-01T14:30:11.103" v="11356" actId="26606"/>
          <ac:graphicFrameMkLst>
            <pc:docMk/>
            <pc:sldMk cId="1509241116" sldId="306"/>
            <ac:graphicFrameMk id="10" creationId="{702E16FC-703C-1450-3D55-1D04B9B3C581}"/>
          </ac:graphicFrameMkLst>
        </pc:graphicFrameChg>
        <pc:picChg chg="add del">
          <ac:chgData name="Paul Spector" userId="7b63f1cda988a76f" providerId="LiveId" clId="{88C4C408-F71B-4601-8437-32BB74162178}" dt="2022-11-01T14:30:24.806" v="11360" actId="26606"/>
          <ac:picMkLst>
            <pc:docMk/>
            <pc:sldMk cId="1509241116" sldId="306"/>
            <ac:picMk id="16" creationId="{E6332250-8D51-E531-5F7D-B6D338FEBED0}"/>
          </ac:picMkLst>
        </pc:picChg>
        <pc:picChg chg="add">
          <ac:chgData name="Paul Spector" userId="7b63f1cda988a76f" providerId="LiveId" clId="{88C4C408-F71B-4601-8437-32BB74162178}" dt="2022-11-01T14:30:24.836" v="11361" actId="26606"/>
          <ac:picMkLst>
            <pc:docMk/>
            <pc:sldMk cId="1509241116" sldId="306"/>
            <ac:picMk id="20" creationId="{742121A1-5191-241F-A9BB-89A4F5AB0B9E}"/>
          </ac:picMkLst>
        </pc:picChg>
        <pc:cxnChg chg="add del">
          <ac:chgData name="Paul Spector" userId="7b63f1cda988a76f" providerId="LiveId" clId="{88C4C408-F71B-4601-8437-32BB74162178}" dt="2022-11-01T14:30:17.293" v="11358" actId="26606"/>
          <ac:cxnSpMkLst>
            <pc:docMk/>
            <pc:sldMk cId="1509241116" sldId="306"/>
            <ac:cxnSpMk id="13" creationId="{21FCCE20-1E4F-44FF-87B4-379D391A2D12}"/>
          </ac:cxnSpMkLst>
        </pc:cxnChg>
      </pc:sldChg>
      <pc:sldChg chg="modSp new mod">
        <pc:chgData name="Paul Spector" userId="7b63f1cda988a76f" providerId="LiveId" clId="{88C4C408-F71B-4601-8437-32BB74162178}" dt="2022-11-01T14:49:38.600" v="11379"/>
        <pc:sldMkLst>
          <pc:docMk/>
          <pc:sldMk cId="3346332564" sldId="307"/>
        </pc:sldMkLst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3346332564" sldId="307"/>
            <ac:spMk id="2" creationId="{22656DA9-F9BE-7EA3-09BA-81A58F3DEF93}"/>
          </ac:spMkLst>
        </pc:spChg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3346332564" sldId="307"/>
            <ac:spMk id="3" creationId="{ABB1A158-48FA-E17E-7A3E-DFE73D9CDBCE}"/>
          </ac:spMkLst>
        </pc:spChg>
      </pc:sldChg>
      <pc:sldChg chg="modSp new mod">
        <pc:chgData name="Paul Spector" userId="7b63f1cda988a76f" providerId="LiveId" clId="{88C4C408-F71B-4601-8437-32BB74162178}" dt="2022-11-01T14:49:38.600" v="11379"/>
        <pc:sldMkLst>
          <pc:docMk/>
          <pc:sldMk cId="2949731060" sldId="308"/>
        </pc:sldMkLst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2949731060" sldId="308"/>
            <ac:spMk id="2" creationId="{F83D983D-A827-2FE8-04DA-66EB0860FE62}"/>
          </ac:spMkLst>
        </pc:spChg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2949731060" sldId="308"/>
            <ac:spMk id="3" creationId="{B8346693-CBF9-9DC6-24A8-AA3EBC2D6609}"/>
          </ac:spMkLst>
        </pc:spChg>
      </pc:sldChg>
      <pc:sldChg chg="modSp new mod">
        <pc:chgData name="Paul Spector" userId="7b63f1cda988a76f" providerId="LiveId" clId="{88C4C408-F71B-4601-8437-32BB74162178}" dt="2022-11-01T18:43:42.370" v="12200" actId="20577"/>
        <pc:sldMkLst>
          <pc:docMk/>
          <pc:sldMk cId="431902042" sldId="309"/>
        </pc:sldMkLst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431902042" sldId="309"/>
            <ac:spMk id="2" creationId="{9C89EAC8-6EA8-DBEB-D3FA-12F6D60A6563}"/>
          </ac:spMkLst>
        </pc:spChg>
        <pc:spChg chg="mod">
          <ac:chgData name="Paul Spector" userId="7b63f1cda988a76f" providerId="LiveId" clId="{88C4C408-F71B-4601-8437-32BB74162178}" dt="2022-11-01T18:43:42.370" v="12200" actId="20577"/>
          <ac:spMkLst>
            <pc:docMk/>
            <pc:sldMk cId="431902042" sldId="309"/>
            <ac:spMk id="3" creationId="{12149714-8CAE-B2AF-E63B-D00B55920D25}"/>
          </ac:spMkLst>
        </pc:spChg>
      </pc:sldChg>
      <pc:sldChg chg="addSp delSp modSp new mod setBg">
        <pc:chgData name="Paul Spector" userId="7b63f1cda988a76f" providerId="LiveId" clId="{88C4C408-F71B-4601-8437-32BB74162178}" dt="2022-11-01T14:49:38.600" v="11379"/>
        <pc:sldMkLst>
          <pc:docMk/>
          <pc:sldMk cId="4109187675" sldId="310"/>
        </pc:sldMkLst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4109187675" sldId="310"/>
            <ac:spMk id="2" creationId="{A9A2B4CD-9FB4-90C5-D613-990C99CFECAE}"/>
          </ac:spMkLst>
        </pc:spChg>
        <pc:spChg chg="add del mod">
          <ac:chgData name="Paul Spector" userId="7b63f1cda988a76f" providerId="LiveId" clId="{88C4C408-F71B-4601-8437-32BB74162178}" dt="2022-11-01T13:29:30.445" v="11332" actId="26606"/>
          <ac:spMkLst>
            <pc:docMk/>
            <pc:sldMk cId="4109187675" sldId="310"/>
            <ac:spMk id="3" creationId="{A8A66901-4E40-7D45-78E9-46BDB9AE2765}"/>
          </ac:spMkLst>
        </pc:spChg>
        <pc:spChg chg="add del">
          <ac:chgData name="Paul Spector" userId="7b63f1cda988a76f" providerId="LiveId" clId="{88C4C408-F71B-4601-8437-32BB74162178}" dt="2022-11-01T13:29:30.430" v="11331" actId="26606"/>
          <ac:spMkLst>
            <pc:docMk/>
            <pc:sldMk cId="4109187675" sldId="310"/>
            <ac:spMk id="9" creationId="{B79107D3-232D-48C0-BDD0-F8F3A6C71A52}"/>
          </ac:spMkLst>
        </pc:spChg>
        <pc:spChg chg="add del">
          <ac:chgData name="Paul Spector" userId="7b63f1cda988a76f" providerId="LiveId" clId="{88C4C408-F71B-4601-8437-32BB74162178}" dt="2022-11-01T13:29:30.430" v="11331" actId="26606"/>
          <ac:spMkLst>
            <pc:docMk/>
            <pc:sldMk cId="4109187675" sldId="310"/>
            <ac:spMk id="11" creationId="{491ED9F1-AADB-44A5-A997-CF2A713E10D8}"/>
          </ac:spMkLst>
        </pc:spChg>
        <pc:graphicFrameChg chg="add del">
          <ac:chgData name="Paul Spector" userId="7b63f1cda988a76f" providerId="LiveId" clId="{88C4C408-F71B-4601-8437-32BB74162178}" dt="2022-11-01T13:29:30.430" v="11331" actId="26606"/>
          <ac:graphicFrameMkLst>
            <pc:docMk/>
            <pc:sldMk cId="4109187675" sldId="310"/>
            <ac:graphicFrameMk id="5" creationId="{84C5837A-0377-1743-7EC0-96892D1BC831}"/>
          </ac:graphicFrameMkLst>
        </pc:graphicFrameChg>
        <pc:graphicFrameChg chg="add mod">
          <ac:chgData name="Paul Spector" userId="7b63f1cda988a76f" providerId="LiveId" clId="{88C4C408-F71B-4601-8437-32BB74162178}" dt="2022-11-01T14:49:38.600" v="11379"/>
          <ac:graphicFrameMkLst>
            <pc:docMk/>
            <pc:sldMk cId="4109187675" sldId="310"/>
            <ac:graphicFrameMk id="13" creationId="{5BB66789-010F-4890-5228-11BDDA2CC8DE}"/>
          </ac:graphicFrameMkLst>
        </pc:graphicFrameChg>
      </pc:sldChg>
      <pc:sldChg chg="modSp new del mod">
        <pc:chgData name="Paul Spector" userId="7b63f1cda988a76f" providerId="LiveId" clId="{88C4C408-F71B-4601-8437-32BB74162178}" dt="2022-11-01T14:29:34.715" v="11350" actId="47"/>
        <pc:sldMkLst>
          <pc:docMk/>
          <pc:sldMk cId="1072111065" sldId="311"/>
        </pc:sldMkLst>
        <pc:spChg chg="mod">
          <ac:chgData name="Paul Spector" userId="7b63f1cda988a76f" providerId="LiveId" clId="{88C4C408-F71B-4601-8437-32BB74162178}" dt="2022-10-26T15:29:17.518" v="4856" actId="20577"/>
          <ac:spMkLst>
            <pc:docMk/>
            <pc:sldMk cId="1072111065" sldId="311"/>
            <ac:spMk id="2" creationId="{179807F3-18FB-A5EC-D129-8AF9C520E93B}"/>
          </ac:spMkLst>
        </pc:spChg>
        <pc:spChg chg="mod">
          <ac:chgData name="Paul Spector" userId="7b63f1cda988a76f" providerId="LiveId" clId="{88C4C408-F71B-4601-8437-32BB74162178}" dt="2022-10-31T14:14:53.183" v="7442" actId="5793"/>
          <ac:spMkLst>
            <pc:docMk/>
            <pc:sldMk cId="1072111065" sldId="311"/>
            <ac:spMk id="3" creationId="{EC8C6FDA-07E0-A9D7-F10B-1BF65B2C2ECA}"/>
          </ac:spMkLst>
        </pc:spChg>
      </pc:sldChg>
      <pc:sldChg chg="new del">
        <pc:chgData name="Paul Spector" userId="7b63f1cda988a76f" providerId="LiveId" clId="{88C4C408-F71B-4601-8437-32BB74162178}" dt="2022-10-31T12:33:22.304" v="6545" actId="47"/>
        <pc:sldMkLst>
          <pc:docMk/>
          <pc:sldMk cId="755575453" sldId="312"/>
        </pc:sldMkLst>
      </pc:sldChg>
      <pc:sldChg chg="addSp delSp new del">
        <pc:chgData name="Paul Spector" userId="7b63f1cda988a76f" providerId="LiveId" clId="{88C4C408-F71B-4601-8437-32BB74162178}" dt="2022-10-26T18:09:33.627" v="4882" actId="47"/>
        <pc:sldMkLst>
          <pc:docMk/>
          <pc:sldMk cId="4062448729" sldId="312"/>
        </pc:sldMkLst>
        <pc:spChg chg="add del">
          <ac:chgData name="Paul Spector" userId="7b63f1cda988a76f" providerId="LiveId" clId="{88C4C408-F71B-4601-8437-32BB74162178}" dt="2022-10-26T18:09:09.975" v="4881" actId="478"/>
          <ac:spMkLst>
            <pc:docMk/>
            <pc:sldMk cId="4062448729" sldId="312"/>
            <ac:spMk id="3" creationId="{71FD499A-9478-B4A6-9019-F8D53ACE60BB}"/>
          </ac:spMkLst>
        </pc:spChg>
        <pc:picChg chg="add del">
          <ac:chgData name="Paul Spector" userId="7b63f1cda988a76f" providerId="LiveId" clId="{88C4C408-F71B-4601-8437-32BB74162178}" dt="2022-10-26T18:09:09.975" v="4881" actId="478"/>
          <ac:picMkLst>
            <pc:docMk/>
            <pc:sldMk cId="4062448729" sldId="312"/>
            <ac:picMk id="1026" creationId="{2625BA96-4295-16EE-FFB1-B274C95066A9}"/>
          </ac:picMkLst>
        </pc:picChg>
      </pc:sldChg>
      <pc:sldChg chg="addSp delSp new del">
        <pc:chgData name="Paul Spector" userId="7b63f1cda988a76f" providerId="LiveId" clId="{88C4C408-F71B-4601-8437-32BB74162178}" dt="2022-10-26T18:12:02.428" v="4887" actId="47"/>
        <pc:sldMkLst>
          <pc:docMk/>
          <pc:sldMk cId="144949682" sldId="313"/>
        </pc:sldMkLst>
        <pc:spChg chg="add del">
          <ac:chgData name="Paul Spector" userId="7b63f1cda988a76f" providerId="LiveId" clId="{88C4C408-F71B-4601-8437-32BB74162178}" dt="2022-10-26T18:11:59.219" v="4886" actId="478"/>
          <ac:spMkLst>
            <pc:docMk/>
            <pc:sldMk cId="144949682" sldId="313"/>
            <ac:spMk id="2" creationId="{06370DD9-805B-6FEC-9025-17661415A15F}"/>
          </ac:spMkLst>
        </pc:spChg>
        <pc:picChg chg="add del">
          <ac:chgData name="Paul Spector" userId="7b63f1cda988a76f" providerId="LiveId" clId="{88C4C408-F71B-4601-8437-32BB74162178}" dt="2022-10-26T18:11:59.219" v="4886" actId="478"/>
          <ac:picMkLst>
            <pc:docMk/>
            <pc:sldMk cId="144949682" sldId="313"/>
            <ac:picMk id="1026" creationId="{6AA42FEE-2BA4-CE3A-AAF1-91F9F25C3C55}"/>
          </ac:picMkLst>
        </pc:picChg>
      </pc:sldChg>
      <pc:sldChg chg="addSp modSp new">
        <pc:chgData name="Paul Spector" userId="7b63f1cda988a76f" providerId="LiveId" clId="{88C4C408-F71B-4601-8437-32BB74162178}" dt="2022-10-28T15:39:11.437" v="4894" actId="14100"/>
        <pc:sldMkLst>
          <pc:docMk/>
          <pc:sldMk cId="2409889150" sldId="313"/>
        </pc:sldMkLst>
        <pc:picChg chg="add mod">
          <ac:chgData name="Paul Spector" userId="7b63f1cda988a76f" providerId="LiveId" clId="{88C4C408-F71B-4601-8437-32BB74162178}" dt="2022-10-28T15:39:11.437" v="4894" actId="14100"/>
          <ac:picMkLst>
            <pc:docMk/>
            <pc:sldMk cId="2409889150" sldId="313"/>
            <ac:picMk id="1026" creationId="{06D8C6C6-0E63-540E-017A-B23DDDF3FC61}"/>
          </ac:picMkLst>
        </pc:picChg>
      </pc:sldChg>
      <pc:sldChg chg="addSp delSp modSp new">
        <pc:chgData name="Paul Spector" userId="7b63f1cda988a76f" providerId="LiveId" clId="{88C4C408-F71B-4601-8437-32BB74162178}" dt="2022-10-28T16:12:08.200" v="4901" actId="14100"/>
        <pc:sldMkLst>
          <pc:docMk/>
          <pc:sldMk cId="947207258" sldId="314"/>
        </pc:sldMkLst>
        <pc:picChg chg="add del">
          <ac:chgData name="Paul Spector" userId="7b63f1cda988a76f" providerId="LiveId" clId="{88C4C408-F71B-4601-8437-32BB74162178}" dt="2022-10-28T16:09:49.723" v="4897" actId="478"/>
          <ac:picMkLst>
            <pc:docMk/>
            <pc:sldMk cId="947207258" sldId="314"/>
            <ac:picMk id="2050" creationId="{2D10B53F-BC00-5664-1F8D-8FC4764BD519}"/>
          </ac:picMkLst>
        </pc:picChg>
        <pc:picChg chg="add mod">
          <ac:chgData name="Paul Spector" userId="7b63f1cda988a76f" providerId="LiveId" clId="{88C4C408-F71B-4601-8437-32BB74162178}" dt="2022-10-28T16:12:08.200" v="4901" actId="14100"/>
          <ac:picMkLst>
            <pc:docMk/>
            <pc:sldMk cId="947207258" sldId="314"/>
            <ac:picMk id="2052" creationId="{60182F29-3478-AAEF-C3B1-24914E61CDB7}"/>
          </ac:picMkLst>
        </pc:picChg>
      </pc:sldChg>
      <pc:sldChg chg="addSp modSp new">
        <pc:chgData name="Paul Spector" userId="7b63f1cda988a76f" providerId="LiveId" clId="{88C4C408-F71B-4601-8437-32BB74162178}" dt="2022-10-28T16:23:16.158" v="4909" actId="1076"/>
        <pc:sldMkLst>
          <pc:docMk/>
          <pc:sldMk cId="327531707" sldId="315"/>
        </pc:sldMkLst>
        <pc:spChg chg="add mod">
          <ac:chgData name="Paul Spector" userId="7b63f1cda988a76f" providerId="LiveId" clId="{88C4C408-F71B-4601-8437-32BB74162178}" dt="2022-10-28T16:23:16.158" v="4909" actId="1076"/>
          <ac:spMkLst>
            <pc:docMk/>
            <pc:sldMk cId="327531707" sldId="315"/>
            <ac:spMk id="2" creationId="{4E63C46B-3DD6-88CD-56D3-24DDC5CEFFB9}"/>
          </ac:spMkLst>
        </pc:spChg>
        <pc:picChg chg="add mod">
          <ac:chgData name="Paul Spector" userId="7b63f1cda988a76f" providerId="LiveId" clId="{88C4C408-F71B-4601-8437-32BB74162178}" dt="2022-10-28T16:23:16.158" v="4909" actId="1076"/>
          <ac:picMkLst>
            <pc:docMk/>
            <pc:sldMk cId="327531707" sldId="315"/>
            <ac:picMk id="3074" creationId="{3965CC4D-E479-5CE0-309F-AA8BD2F2CB38}"/>
          </ac:picMkLst>
        </pc:picChg>
      </pc:sldChg>
      <pc:sldChg chg="addSp delSp modSp new mod setBg">
        <pc:chgData name="Paul Spector" userId="7b63f1cda988a76f" providerId="LiveId" clId="{88C4C408-F71B-4601-8437-32BB74162178}" dt="2022-11-01T14:49:38.600" v="11379"/>
        <pc:sldMkLst>
          <pc:docMk/>
          <pc:sldMk cId="3934514765" sldId="316"/>
        </pc:sldMkLst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3934514765" sldId="316"/>
            <ac:spMk id="2" creationId="{D6127144-1420-E6C1-236B-0399F09A4806}"/>
          </ac:spMkLst>
        </pc:spChg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3934514765" sldId="316"/>
            <ac:spMk id="3" creationId="{647CDF36-BA66-93D6-F9B0-0EAF8276EE72}"/>
          </ac:spMkLst>
        </pc:spChg>
        <pc:spChg chg="add del">
          <ac:chgData name="Paul Spector" userId="7b63f1cda988a76f" providerId="LiveId" clId="{88C4C408-F71B-4601-8437-32BB74162178}" dt="2022-11-01T13:32:40.733" v="11340" actId="26606"/>
          <ac:spMkLst>
            <pc:docMk/>
            <pc:sldMk cId="3934514765" sldId="316"/>
            <ac:spMk id="8" creationId="{BD4E11C7-7BD5-4045-AC27-3F529BEC73BA}"/>
          </ac:spMkLst>
        </pc:spChg>
        <pc:cxnChg chg="add del">
          <ac:chgData name="Paul Spector" userId="7b63f1cda988a76f" providerId="LiveId" clId="{88C4C408-F71B-4601-8437-32BB74162178}" dt="2022-11-01T13:32:40.733" v="11340" actId="26606"/>
          <ac:cxnSpMkLst>
            <pc:docMk/>
            <pc:sldMk cId="3934514765" sldId="316"/>
            <ac:cxnSpMk id="10" creationId="{21FCCE20-1E4F-44FF-87B4-379D391A2D12}"/>
          </ac:cxnSpMkLst>
        </pc:cxnChg>
      </pc:sldChg>
      <pc:sldChg chg="modSp new mod">
        <pc:chgData name="Paul Spector" userId="7b63f1cda988a76f" providerId="LiveId" clId="{88C4C408-F71B-4601-8437-32BB74162178}" dt="2022-11-01T14:49:38.600" v="11379"/>
        <pc:sldMkLst>
          <pc:docMk/>
          <pc:sldMk cId="3491643478" sldId="317"/>
        </pc:sldMkLst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3491643478" sldId="317"/>
            <ac:spMk id="2" creationId="{61CD4810-735C-4FEC-197F-2FD8344C9FB0}"/>
          </ac:spMkLst>
        </pc:spChg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3491643478" sldId="317"/>
            <ac:spMk id="3" creationId="{1E07E23D-A661-2B8D-4D16-0F3E05A69E0C}"/>
          </ac:spMkLst>
        </pc:spChg>
      </pc:sldChg>
      <pc:sldChg chg="modSp new mod">
        <pc:chgData name="Paul Spector" userId="7b63f1cda988a76f" providerId="LiveId" clId="{88C4C408-F71B-4601-8437-32BB74162178}" dt="2022-11-01T14:49:38.600" v="11379"/>
        <pc:sldMkLst>
          <pc:docMk/>
          <pc:sldMk cId="3727090715" sldId="318"/>
        </pc:sldMkLst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3727090715" sldId="318"/>
            <ac:spMk id="2" creationId="{ADE7D0D7-0668-EDCB-728A-DA595B54BA6F}"/>
          </ac:spMkLst>
        </pc:spChg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3727090715" sldId="318"/>
            <ac:spMk id="3" creationId="{172E730F-96B0-56B6-FF91-E9030EC55DBD}"/>
          </ac:spMkLst>
        </pc:spChg>
      </pc:sldChg>
      <pc:sldChg chg="modSp new mod">
        <pc:chgData name="Paul Spector" userId="7b63f1cda988a76f" providerId="LiveId" clId="{88C4C408-F71B-4601-8437-32BB74162178}" dt="2022-11-02T15:37:28.051" v="12350" actId="20577"/>
        <pc:sldMkLst>
          <pc:docMk/>
          <pc:sldMk cId="2538388503" sldId="319"/>
        </pc:sldMkLst>
        <pc:spChg chg="mod">
          <ac:chgData name="Paul Spector" userId="7b63f1cda988a76f" providerId="LiveId" clId="{88C4C408-F71B-4601-8437-32BB74162178}" dt="2022-11-02T15:37:09.281" v="12345" actId="1076"/>
          <ac:spMkLst>
            <pc:docMk/>
            <pc:sldMk cId="2538388503" sldId="319"/>
            <ac:spMk id="2" creationId="{A97E744B-1DC9-C410-5B78-D8B0C5AC680E}"/>
          </ac:spMkLst>
        </pc:spChg>
        <pc:spChg chg="mod">
          <ac:chgData name="Paul Spector" userId="7b63f1cda988a76f" providerId="LiveId" clId="{88C4C408-F71B-4601-8437-32BB74162178}" dt="2022-11-02T15:37:28.051" v="12350" actId="20577"/>
          <ac:spMkLst>
            <pc:docMk/>
            <pc:sldMk cId="2538388503" sldId="319"/>
            <ac:spMk id="3" creationId="{B8C1F92C-01EC-8E2F-5B40-FCC41B82BC3D}"/>
          </ac:spMkLst>
        </pc:spChg>
      </pc:sldChg>
      <pc:sldChg chg="modSp new mod">
        <pc:chgData name="Paul Spector" userId="7b63f1cda988a76f" providerId="LiveId" clId="{88C4C408-F71B-4601-8437-32BB74162178}" dt="2022-11-01T14:49:38.600" v="11379"/>
        <pc:sldMkLst>
          <pc:docMk/>
          <pc:sldMk cId="2138829589" sldId="320"/>
        </pc:sldMkLst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2138829589" sldId="320"/>
            <ac:spMk id="2" creationId="{0B2ABADA-0D4F-E582-BAEB-B9D55A0DB92B}"/>
          </ac:spMkLst>
        </pc:spChg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2138829589" sldId="320"/>
            <ac:spMk id="3" creationId="{384AD9F0-477F-8BAD-03A2-1BC84FD1A7EC}"/>
          </ac:spMkLst>
        </pc:spChg>
      </pc:sldChg>
      <pc:sldChg chg="addSp modSp new">
        <pc:chgData name="Paul Spector" userId="7b63f1cda988a76f" providerId="LiveId" clId="{88C4C408-F71B-4601-8437-32BB74162178}" dt="2022-10-29T11:32:42.351" v="6422" actId="931"/>
        <pc:sldMkLst>
          <pc:docMk/>
          <pc:sldMk cId="2123192076" sldId="321"/>
        </pc:sldMkLst>
        <pc:picChg chg="add mod">
          <ac:chgData name="Paul Spector" userId="7b63f1cda988a76f" providerId="LiveId" clId="{88C4C408-F71B-4601-8437-32BB74162178}" dt="2022-10-29T11:32:42.351" v="6422" actId="931"/>
          <ac:picMkLst>
            <pc:docMk/>
            <pc:sldMk cId="2123192076" sldId="321"/>
            <ac:picMk id="3" creationId="{99E3B92E-3323-7D30-4C92-3B7F64C3C0F0}"/>
          </ac:picMkLst>
        </pc:picChg>
      </pc:sldChg>
      <pc:sldChg chg="modSp new del mod">
        <pc:chgData name="Paul Spector" userId="7b63f1cda988a76f" providerId="LiveId" clId="{88C4C408-F71B-4601-8437-32BB74162178}" dt="2022-10-29T11:31:22.776" v="6420" actId="47"/>
        <pc:sldMkLst>
          <pc:docMk/>
          <pc:sldMk cId="3180549871" sldId="321"/>
        </pc:sldMkLst>
        <pc:spChg chg="mod">
          <ac:chgData name="Paul Spector" userId="7b63f1cda988a76f" providerId="LiveId" clId="{88C4C408-F71B-4601-8437-32BB74162178}" dt="2022-10-29T11:30:28.380" v="6419" actId="20577"/>
          <ac:spMkLst>
            <pc:docMk/>
            <pc:sldMk cId="3180549871" sldId="321"/>
            <ac:spMk id="2" creationId="{F2BB73F5-6B21-432C-2940-CA9AE47ACFC9}"/>
          </ac:spMkLst>
        </pc:spChg>
      </pc:sldChg>
      <pc:sldChg chg="addSp modSp new del">
        <pc:chgData name="Paul Spector" userId="7b63f1cda988a76f" providerId="LiveId" clId="{88C4C408-F71B-4601-8437-32BB74162178}" dt="2022-10-29T11:45:45.844" v="6431" actId="47"/>
        <pc:sldMkLst>
          <pc:docMk/>
          <pc:sldMk cId="365638240" sldId="322"/>
        </pc:sldMkLst>
        <pc:spChg chg="add mod">
          <ac:chgData name="Paul Spector" userId="7b63f1cda988a76f" providerId="LiveId" clId="{88C4C408-F71B-4601-8437-32BB74162178}" dt="2022-10-29T11:42:15.683" v="6426" actId="1076"/>
          <ac:spMkLst>
            <pc:docMk/>
            <pc:sldMk cId="365638240" sldId="322"/>
            <ac:spMk id="2" creationId="{6BFF5235-35A4-E479-DB14-97A155A22B1A}"/>
          </ac:spMkLst>
        </pc:spChg>
        <pc:picChg chg="add mod">
          <ac:chgData name="Paul Spector" userId="7b63f1cda988a76f" providerId="LiveId" clId="{88C4C408-F71B-4601-8437-32BB74162178}" dt="2022-10-29T11:45:05.102" v="6430" actId="1076"/>
          <ac:picMkLst>
            <pc:docMk/>
            <pc:sldMk cId="365638240" sldId="322"/>
            <ac:picMk id="4098" creationId="{A4D6A38E-1F9F-C85A-8B00-74079815CE66}"/>
          </ac:picMkLst>
        </pc:picChg>
      </pc:sldChg>
      <pc:sldChg chg="addSp modSp new del">
        <pc:chgData name="Paul Spector" userId="7b63f1cda988a76f" providerId="LiveId" clId="{88C4C408-F71B-4601-8437-32BB74162178}" dt="2022-10-31T12:31:21.200" v="6538" actId="47"/>
        <pc:sldMkLst>
          <pc:docMk/>
          <pc:sldMk cId="2208152130" sldId="322"/>
        </pc:sldMkLst>
        <pc:spChg chg="add mod">
          <ac:chgData name="Paul Spector" userId="7b63f1cda988a76f" providerId="LiveId" clId="{88C4C408-F71B-4601-8437-32BB74162178}" dt="2022-10-29T11:52:29.158" v="6453" actId="1076"/>
          <ac:spMkLst>
            <pc:docMk/>
            <pc:sldMk cId="2208152130" sldId="322"/>
            <ac:spMk id="2" creationId="{455B3B31-6E11-3DD3-75DE-352C517AD57C}"/>
          </ac:spMkLst>
        </pc:spChg>
        <pc:picChg chg="add mod">
          <ac:chgData name="Paul Spector" userId="7b63f1cda988a76f" providerId="LiveId" clId="{88C4C408-F71B-4601-8437-32BB74162178}" dt="2022-10-29T11:57:51.981" v="6481" actId="167"/>
          <ac:picMkLst>
            <pc:docMk/>
            <pc:sldMk cId="2208152130" sldId="322"/>
            <ac:picMk id="1026" creationId="{EAC20AD1-E141-AAA4-5690-9100D92F733B}"/>
          </ac:picMkLst>
        </pc:picChg>
      </pc:sldChg>
      <pc:sldChg chg="addSp modSp new">
        <pc:chgData name="Paul Spector" userId="7b63f1cda988a76f" providerId="LiveId" clId="{88C4C408-F71B-4601-8437-32BB74162178}" dt="2022-10-31T12:32:19.426" v="6544" actId="14100"/>
        <pc:sldMkLst>
          <pc:docMk/>
          <pc:sldMk cId="4109830501" sldId="322"/>
        </pc:sldMkLst>
        <pc:picChg chg="add mod">
          <ac:chgData name="Paul Spector" userId="7b63f1cda988a76f" providerId="LiveId" clId="{88C4C408-F71B-4601-8437-32BB74162178}" dt="2022-10-31T12:32:19.426" v="6544" actId="14100"/>
          <ac:picMkLst>
            <pc:docMk/>
            <pc:sldMk cId="4109830501" sldId="322"/>
            <ac:picMk id="1026" creationId="{02BF4023-B343-48C3-9AA4-61C4B94EC29C}"/>
          </ac:picMkLst>
        </pc:picChg>
      </pc:sldChg>
      <pc:sldChg chg="addSp modSp new">
        <pc:chgData name="Paul Spector" userId="7b63f1cda988a76f" providerId="LiveId" clId="{88C4C408-F71B-4601-8437-32BB74162178}" dt="2022-10-31T12:37:49.991" v="6554" actId="14100"/>
        <pc:sldMkLst>
          <pc:docMk/>
          <pc:sldMk cId="2738001016" sldId="323"/>
        </pc:sldMkLst>
        <pc:picChg chg="add mod">
          <ac:chgData name="Paul Spector" userId="7b63f1cda988a76f" providerId="LiveId" clId="{88C4C408-F71B-4601-8437-32BB74162178}" dt="2022-10-31T12:37:49.991" v="6554" actId="14100"/>
          <ac:picMkLst>
            <pc:docMk/>
            <pc:sldMk cId="2738001016" sldId="323"/>
            <ac:picMk id="2050" creationId="{3F0A53F1-4AA8-01F9-3868-260D443F76BA}"/>
          </ac:picMkLst>
        </pc:picChg>
      </pc:sldChg>
      <pc:sldChg chg="modSp new mod">
        <pc:chgData name="Paul Spector" userId="7b63f1cda988a76f" providerId="LiveId" clId="{88C4C408-F71B-4601-8437-32BB74162178}" dt="2022-11-01T18:46:42.915" v="12202" actId="20577"/>
        <pc:sldMkLst>
          <pc:docMk/>
          <pc:sldMk cId="3863407732" sldId="324"/>
        </pc:sldMkLst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3863407732" sldId="324"/>
            <ac:spMk id="2" creationId="{9C1CB587-6A3A-55AC-0CF2-7CF72738238D}"/>
          </ac:spMkLst>
        </pc:spChg>
        <pc:spChg chg="mod">
          <ac:chgData name="Paul Spector" userId="7b63f1cda988a76f" providerId="LiveId" clId="{88C4C408-F71B-4601-8437-32BB74162178}" dt="2022-11-01T18:46:42.915" v="12202" actId="20577"/>
          <ac:spMkLst>
            <pc:docMk/>
            <pc:sldMk cId="3863407732" sldId="324"/>
            <ac:spMk id="3" creationId="{1CB2BA10-C0C1-1C4C-5106-3DC1C32318AE}"/>
          </ac:spMkLst>
        </pc:spChg>
      </pc:sldChg>
      <pc:sldChg chg="modSp new mod">
        <pc:chgData name="Paul Spector" userId="7b63f1cda988a76f" providerId="LiveId" clId="{88C4C408-F71B-4601-8437-32BB74162178}" dt="2022-11-01T14:49:38.600" v="11379"/>
        <pc:sldMkLst>
          <pc:docMk/>
          <pc:sldMk cId="3327582409" sldId="325"/>
        </pc:sldMkLst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3327582409" sldId="325"/>
            <ac:spMk id="2" creationId="{D6775C25-FEB1-D662-D29F-69CA41808C6B}"/>
          </ac:spMkLst>
        </pc:spChg>
        <pc:spChg chg="mod">
          <ac:chgData name="Paul Spector" userId="7b63f1cda988a76f" providerId="LiveId" clId="{88C4C408-F71B-4601-8437-32BB74162178}" dt="2022-10-31T13:59:47.370" v="7383" actId="20577"/>
          <ac:spMkLst>
            <pc:docMk/>
            <pc:sldMk cId="3327582409" sldId="325"/>
            <ac:spMk id="3" creationId="{A794C278-6C5A-3A17-C538-6D96DABACA36}"/>
          </ac:spMkLst>
        </pc:spChg>
      </pc:sldChg>
      <pc:sldChg chg="addSp delSp modSp new mod setBg modNotesTx">
        <pc:chgData name="Paul Spector" userId="7b63f1cda988a76f" providerId="LiveId" clId="{88C4C408-F71B-4601-8437-32BB74162178}" dt="2022-11-01T18:16:13.315" v="12023" actId="27636"/>
        <pc:sldMkLst>
          <pc:docMk/>
          <pc:sldMk cId="2401947039" sldId="326"/>
        </pc:sldMkLst>
        <pc:spChg chg="mod">
          <ac:chgData name="Paul Spector" userId="7b63f1cda988a76f" providerId="LiveId" clId="{88C4C408-F71B-4601-8437-32BB74162178}" dt="2022-11-01T18:16:13.315" v="12023" actId="27636"/>
          <ac:spMkLst>
            <pc:docMk/>
            <pc:sldMk cId="2401947039" sldId="326"/>
            <ac:spMk id="2" creationId="{2BEC25DD-3072-9D29-7EA4-A84C2AC8745C}"/>
          </ac:spMkLst>
        </pc:spChg>
        <pc:spChg chg="add del mod">
          <ac:chgData name="Paul Spector" userId="7b63f1cda988a76f" providerId="LiveId" clId="{88C4C408-F71B-4601-8437-32BB74162178}" dt="2022-11-01T18:16:01.291" v="12021" actId="27636"/>
          <ac:spMkLst>
            <pc:docMk/>
            <pc:sldMk cId="2401947039" sldId="326"/>
            <ac:spMk id="3" creationId="{5DF78161-B1F2-9936-8438-2D32523BB7FF}"/>
          </ac:spMkLst>
        </pc:spChg>
        <pc:spChg chg="add del">
          <ac:chgData name="Paul Spector" userId="7b63f1cda988a76f" providerId="LiveId" clId="{88C4C408-F71B-4601-8437-32BB74162178}" dt="2022-11-01T14:34:13.663" v="11363" actId="26606"/>
          <ac:spMkLst>
            <pc:docMk/>
            <pc:sldMk cId="2401947039" sldId="326"/>
            <ac:spMk id="9" creationId="{619B3503-D505-49AA-97C1-B299D58DB436}"/>
          </ac:spMkLst>
        </pc:spChg>
        <pc:spChg chg="add del">
          <ac:chgData name="Paul Spector" userId="7b63f1cda988a76f" providerId="LiveId" clId="{88C4C408-F71B-4601-8437-32BB74162178}" dt="2022-11-01T14:34:13.663" v="11363" actId="26606"/>
          <ac:spMkLst>
            <pc:docMk/>
            <pc:sldMk cId="2401947039" sldId="326"/>
            <ac:spMk id="11" creationId="{E39A2319-946A-4C65-9B7C-1F86E9B1B57C}"/>
          </ac:spMkLst>
        </pc:spChg>
        <pc:graphicFrameChg chg="add del">
          <ac:chgData name="Paul Spector" userId="7b63f1cda988a76f" providerId="LiveId" clId="{88C4C408-F71B-4601-8437-32BB74162178}" dt="2022-11-01T14:34:13.663" v="11363" actId="26606"/>
          <ac:graphicFrameMkLst>
            <pc:docMk/>
            <pc:sldMk cId="2401947039" sldId="326"/>
            <ac:graphicFrameMk id="5" creationId="{7E5FA6ED-8684-2F42-CC36-FF7BF5EABC4D}"/>
          </ac:graphicFrameMkLst>
        </pc:graphicFrameChg>
      </pc:sldChg>
      <pc:sldChg chg="modSp new del mod">
        <pc:chgData name="Paul Spector" userId="7b63f1cda988a76f" providerId="LiveId" clId="{88C4C408-F71B-4601-8437-32BB74162178}" dt="2022-11-01T18:47:28.488" v="12203" actId="47"/>
        <pc:sldMkLst>
          <pc:docMk/>
          <pc:sldMk cId="349392670" sldId="327"/>
        </pc:sldMkLst>
        <pc:spChg chg="mod">
          <ac:chgData name="Paul Spector" userId="7b63f1cda988a76f" providerId="LiveId" clId="{88C4C408-F71B-4601-8437-32BB74162178}" dt="2022-10-31T14:25:12.301" v="7817" actId="1076"/>
          <ac:spMkLst>
            <pc:docMk/>
            <pc:sldMk cId="349392670" sldId="327"/>
            <ac:spMk id="2" creationId="{81C56A99-ACF5-0089-0349-18F13A66C43D}"/>
          </ac:spMkLst>
        </pc:spChg>
        <pc:spChg chg="mod">
          <ac:chgData name="Paul Spector" userId="7b63f1cda988a76f" providerId="LiveId" clId="{88C4C408-F71B-4601-8437-32BB74162178}" dt="2022-10-31T14:47:07.775" v="7986" actId="20577"/>
          <ac:spMkLst>
            <pc:docMk/>
            <pc:sldMk cId="349392670" sldId="327"/>
            <ac:spMk id="3" creationId="{762DFBB7-B632-E309-8E70-A644FF200789}"/>
          </ac:spMkLst>
        </pc:spChg>
      </pc:sldChg>
      <pc:sldChg chg="addSp delSp modSp new mod setBg delDesignElem">
        <pc:chgData name="Paul Spector" userId="7b63f1cda988a76f" providerId="LiveId" clId="{88C4C408-F71B-4601-8437-32BB74162178}" dt="2022-11-02T16:53:42.690" v="12370" actId="20577"/>
        <pc:sldMkLst>
          <pc:docMk/>
          <pc:sldMk cId="1040814456" sldId="328"/>
        </pc:sldMkLst>
        <pc:spChg chg="mod">
          <ac:chgData name="Paul Spector" userId="7b63f1cda988a76f" providerId="LiveId" clId="{88C4C408-F71B-4601-8437-32BB74162178}" dt="2022-11-01T14:35:23.610" v="11364" actId="26606"/>
          <ac:spMkLst>
            <pc:docMk/>
            <pc:sldMk cId="1040814456" sldId="328"/>
            <ac:spMk id="2" creationId="{B9643E34-E835-2C44-0FBA-104E9FF61FD7}"/>
          </ac:spMkLst>
        </pc:spChg>
        <pc:spChg chg="mod">
          <ac:chgData name="Paul Spector" userId="7b63f1cda988a76f" providerId="LiveId" clId="{88C4C408-F71B-4601-8437-32BB74162178}" dt="2022-11-02T16:53:42.690" v="12370" actId="20577"/>
          <ac:spMkLst>
            <pc:docMk/>
            <pc:sldMk cId="1040814456" sldId="328"/>
            <ac:spMk id="3" creationId="{D2C1F5ED-73A9-B8E9-BC2D-0006C6892AE3}"/>
          </ac:spMkLst>
        </pc:spChg>
        <pc:spChg chg="add del">
          <ac:chgData name="Paul Spector" userId="7b63f1cda988a76f" providerId="LiveId" clId="{88C4C408-F71B-4601-8437-32BB74162178}" dt="2022-11-01T14:49:38.600" v="11379"/>
          <ac:spMkLst>
            <pc:docMk/>
            <pc:sldMk cId="1040814456" sldId="328"/>
            <ac:spMk id="8" creationId="{BD4E11C7-7BD5-4045-AC27-3F529BEC73BA}"/>
          </ac:spMkLst>
        </pc:spChg>
        <pc:cxnChg chg="add del">
          <ac:chgData name="Paul Spector" userId="7b63f1cda988a76f" providerId="LiveId" clId="{88C4C408-F71B-4601-8437-32BB74162178}" dt="2022-11-01T14:49:38.600" v="11379"/>
          <ac:cxnSpMkLst>
            <pc:docMk/>
            <pc:sldMk cId="1040814456" sldId="328"/>
            <ac:cxnSpMk id="10" creationId="{21FCCE20-1E4F-44FF-87B4-379D391A2D12}"/>
          </ac:cxnSpMkLst>
        </pc:cxnChg>
      </pc:sldChg>
      <pc:sldChg chg="modSp new mod">
        <pc:chgData name="Paul Spector" userId="7b63f1cda988a76f" providerId="LiveId" clId="{88C4C408-F71B-4601-8437-32BB74162178}" dt="2022-11-01T18:48:11.451" v="12208" actId="20577"/>
        <pc:sldMkLst>
          <pc:docMk/>
          <pc:sldMk cId="4081066201" sldId="329"/>
        </pc:sldMkLst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4081066201" sldId="329"/>
            <ac:spMk id="2" creationId="{46BB3838-0421-46D0-625A-DB4DCBF5826E}"/>
          </ac:spMkLst>
        </pc:spChg>
        <pc:spChg chg="mod">
          <ac:chgData name="Paul Spector" userId="7b63f1cda988a76f" providerId="LiveId" clId="{88C4C408-F71B-4601-8437-32BB74162178}" dt="2022-11-01T18:48:11.451" v="12208" actId="20577"/>
          <ac:spMkLst>
            <pc:docMk/>
            <pc:sldMk cId="4081066201" sldId="329"/>
            <ac:spMk id="3" creationId="{F7978EBC-6AC7-205B-299B-5F368B562103}"/>
          </ac:spMkLst>
        </pc:spChg>
      </pc:sldChg>
      <pc:sldChg chg="modSp new mod">
        <pc:chgData name="Paul Spector" userId="7b63f1cda988a76f" providerId="LiveId" clId="{88C4C408-F71B-4601-8437-32BB74162178}" dt="2022-11-01T18:48:59.034" v="12214" actId="20577"/>
        <pc:sldMkLst>
          <pc:docMk/>
          <pc:sldMk cId="1159497338" sldId="330"/>
        </pc:sldMkLst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1159497338" sldId="330"/>
            <ac:spMk id="2" creationId="{78DDC8CF-1DA0-5813-D93A-F8544E404F50}"/>
          </ac:spMkLst>
        </pc:spChg>
        <pc:spChg chg="mod">
          <ac:chgData name="Paul Spector" userId="7b63f1cda988a76f" providerId="LiveId" clId="{88C4C408-F71B-4601-8437-32BB74162178}" dt="2022-11-01T18:48:59.034" v="12214" actId="20577"/>
          <ac:spMkLst>
            <pc:docMk/>
            <pc:sldMk cId="1159497338" sldId="330"/>
            <ac:spMk id="3" creationId="{09D4B6AF-5998-9749-FDC8-D844287DBA03}"/>
          </ac:spMkLst>
        </pc:spChg>
      </pc:sldChg>
      <pc:sldChg chg="modSp new mod">
        <pc:chgData name="Paul Spector" userId="7b63f1cda988a76f" providerId="LiveId" clId="{88C4C408-F71B-4601-8437-32BB74162178}" dt="2022-11-01T18:49:19.733" v="12216" actId="20577"/>
        <pc:sldMkLst>
          <pc:docMk/>
          <pc:sldMk cId="1622265453" sldId="331"/>
        </pc:sldMkLst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1622265453" sldId="331"/>
            <ac:spMk id="2" creationId="{EF60BC94-B1A2-5CD9-9A4A-FB74BF01DF03}"/>
          </ac:spMkLst>
        </pc:spChg>
        <pc:spChg chg="mod">
          <ac:chgData name="Paul Spector" userId="7b63f1cda988a76f" providerId="LiveId" clId="{88C4C408-F71B-4601-8437-32BB74162178}" dt="2022-11-01T18:49:19.733" v="12216" actId="20577"/>
          <ac:spMkLst>
            <pc:docMk/>
            <pc:sldMk cId="1622265453" sldId="331"/>
            <ac:spMk id="3" creationId="{FE69CC89-E6D5-7B01-7D19-64C2BBDD584B}"/>
          </ac:spMkLst>
        </pc:spChg>
      </pc:sldChg>
      <pc:sldChg chg="modSp new mod">
        <pc:chgData name="Paul Spector" userId="7b63f1cda988a76f" providerId="LiveId" clId="{88C4C408-F71B-4601-8437-32BB74162178}" dt="2022-11-01T14:49:38.600" v="11379"/>
        <pc:sldMkLst>
          <pc:docMk/>
          <pc:sldMk cId="3985182862" sldId="332"/>
        </pc:sldMkLst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3985182862" sldId="332"/>
            <ac:spMk id="2" creationId="{E0E9F423-F713-1494-8942-2DA41AF91DEE}"/>
          </ac:spMkLst>
        </pc:spChg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3985182862" sldId="332"/>
            <ac:spMk id="3" creationId="{0E66F8E3-1331-F9E4-69DC-BFCF584DE60A}"/>
          </ac:spMkLst>
        </pc:spChg>
      </pc:sldChg>
      <pc:sldChg chg="modSp new mod">
        <pc:chgData name="Paul Spector" userId="7b63f1cda988a76f" providerId="LiveId" clId="{88C4C408-F71B-4601-8437-32BB74162178}" dt="2022-11-01T14:49:38.600" v="11379"/>
        <pc:sldMkLst>
          <pc:docMk/>
          <pc:sldMk cId="1692109743" sldId="333"/>
        </pc:sldMkLst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1692109743" sldId="333"/>
            <ac:spMk id="2" creationId="{B343C20E-7A97-F2C5-786D-B897BC930E08}"/>
          </ac:spMkLst>
        </pc:spChg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1692109743" sldId="333"/>
            <ac:spMk id="3" creationId="{CA3875C4-FBBB-E44C-5D85-A4354EEACE8C}"/>
          </ac:spMkLst>
        </pc:spChg>
      </pc:sldChg>
      <pc:sldChg chg="modSp new mod">
        <pc:chgData name="Paul Spector" userId="7b63f1cda988a76f" providerId="LiveId" clId="{88C4C408-F71B-4601-8437-32BB74162178}" dt="2022-11-01T14:53:21.194" v="11480" actId="20577"/>
        <pc:sldMkLst>
          <pc:docMk/>
          <pc:sldMk cId="4269497958" sldId="334"/>
        </pc:sldMkLst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4269497958" sldId="334"/>
            <ac:spMk id="2" creationId="{EE6FA18C-621C-8FB0-DF12-856961DF7C97}"/>
          </ac:spMkLst>
        </pc:spChg>
        <pc:spChg chg="mod">
          <ac:chgData name="Paul Spector" userId="7b63f1cda988a76f" providerId="LiveId" clId="{88C4C408-F71B-4601-8437-32BB74162178}" dt="2022-11-01T14:53:21.194" v="11480" actId="20577"/>
          <ac:spMkLst>
            <pc:docMk/>
            <pc:sldMk cId="4269497958" sldId="334"/>
            <ac:spMk id="3" creationId="{F5EF4494-2A86-B4EE-C2F6-D174BDBF5B95}"/>
          </ac:spMkLst>
        </pc:spChg>
      </pc:sldChg>
      <pc:sldChg chg="modSp new mod">
        <pc:chgData name="Paul Spector" userId="7b63f1cda988a76f" providerId="LiveId" clId="{88C4C408-F71B-4601-8437-32BB74162178}" dt="2022-11-01T14:54:47.132" v="11537" actId="20577"/>
        <pc:sldMkLst>
          <pc:docMk/>
          <pc:sldMk cId="2887350562" sldId="335"/>
        </pc:sldMkLst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2887350562" sldId="335"/>
            <ac:spMk id="2" creationId="{AF8DD1DE-3611-D442-BDE7-367BAA9CBE91}"/>
          </ac:spMkLst>
        </pc:spChg>
        <pc:spChg chg="mod">
          <ac:chgData name="Paul Spector" userId="7b63f1cda988a76f" providerId="LiveId" clId="{88C4C408-F71B-4601-8437-32BB74162178}" dt="2022-11-01T14:54:47.132" v="11537" actId="20577"/>
          <ac:spMkLst>
            <pc:docMk/>
            <pc:sldMk cId="2887350562" sldId="335"/>
            <ac:spMk id="3" creationId="{3009EED2-B04A-9B67-2A97-C29E23DD5850}"/>
          </ac:spMkLst>
        </pc:spChg>
      </pc:sldChg>
      <pc:sldChg chg="addSp delSp modSp new mod setBg">
        <pc:chgData name="Paul Spector" userId="7b63f1cda988a76f" providerId="LiveId" clId="{88C4C408-F71B-4601-8437-32BB74162178}" dt="2022-11-01T18:37:43.787" v="12199" actId="20577"/>
        <pc:sldMkLst>
          <pc:docMk/>
          <pc:sldMk cId="3162152808" sldId="336"/>
        </pc:sldMkLst>
        <pc:spChg chg="mod">
          <ac:chgData name="Paul Spector" userId="7b63f1cda988a76f" providerId="LiveId" clId="{88C4C408-F71B-4601-8437-32BB74162178}" dt="2022-11-01T14:49:38.600" v="11379"/>
          <ac:spMkLst>
            <pc:docMk/>
            <pc:sldMk cId="3162152808" sldId="336"/>
            <ac:spMk id="2" creationId="{DD3E5C3F-F9D6-CAEC-ED84-5C6C46131E0B}"/>
          </ac:spMkLst>
        </pc:spChg>
        <pc:spChg chg="add del mod">
          <ac:chgData name="Paul Spector" userId="7b63f1cda988a76f" providerId="LiveId" clId="{88C4C408-F71B-4601-8437-32BB74162178}" dt="2022-11-01T18:37:43.787" v="12199" actId="20577"/>
          <ac:spMkLst>
            <pc:docMk/>
            <pc:sldMk cId="3162152808" sldId="336"/>
            <ac:spMk id="3" creationId="{8DB98D61-5141-C0AC-C0E5-54E3FEA5113E}"/>
          </ac:spMkLst>
        </pc:spChg>
        <pc:spChg chg="add del">
          <ac:chgData name="Paul Spector" userId="7b63f1cda988a76f" providerId="LiveId" clId="{88C4C408-F71B-4601-8437-32BB74162178}" dt="2022-11-01T13:31:23.077" v="11336" actId="26606"/>
          <ac:spMkLst>
            <pc:docMk/>
            <pc:sldMk cId="3162152808" sldId="336"/>
            <ac:spMk id="7" creationId="{8DB98D61-5141-C0AC-C0E5-54E3FEA5113E}"/>
          </ac:spMkLst>
        </pc:spChg>
        <pc:spChg chg="add del">
          <ac:chgData name="Paul Spector" userId="7b63f1cda988a76f" providerId="LiveId" clId="{88C4C408-F71B-4601-8437-32BB74162178}" dt="2022-11-01T13:31:23.077" v="11336" actId="26606"/>
          <ac:spMkLst>
            <pc:docMk/>
            <pc:sldMk cId="3162152808" sldId="336"/>
            <ac:spMk id="8" creationId="{BD4E11C7-7BD5-4045-AC27-3F529BEC73BA}"/>
          </ac:spMkLst>
        </pc:spChg>
        <pc:graphicFrameChg chg="add del">
          <ac:chgData name="Paul Spector" userId="7b63f1cda988a76f" providerId="LiveId" clId="{88C4C408-F71B-4601-8437-32BB74162178}" dt="2022-11-01T13:31:11.408" v="11334" actId="26606"/>
          <ac:graphicFrameMkLst>
            <pc:docMk/>
            <pc:sldMk cId="3162152808" sldId="336"/>
            <ac:graphicFrameMk id="5" creationId="{2C4307E6-847E-DF20-145D-05E3F65EE725}"/>
          </ac:graphicFrameMkLst>
        </pc:graphicFrameChg>
        <pc:cxnChg chg="add del">
          <ac:chgData name="Paul Spector" userId="7b63f1cda988a76f" providerId="LiveId" clId="{88C4C408-F71B-4601-8437-32BB74162178}" dt="2022-11-01T13:31:23.077" v="11336" actId="26606"/>
          <ac:cxnSpMkLst>
            <pc:docMk/>
            <pc:sldMk cId="3162152808" sldId="336"/>
            <ac:cxnSpMk id="10" creationId="{21FCCE20-1E4F-44FF-87B4-379D391A2D12}"/>
          </ac:cxnSpMkLst>
        </pc:cxnChg>
      </pc:sldChg>
      <pc:sldChg chg="addSp modSp new mod">
        <pc:chgData name="Paul Spector" userId="7b63f1cda988a76f" providerId="LiveId" clId="{88C4C408-F71B-4601-8437-32BB74162178}" dt="2022-11-01T12:24:52.484" v="11260" actId="14100"/>
        <pc:sldMkLst>
          <pc:docMk/>
          <pc:sldMk cId="1110519339" sldId="337"/>
        </pc:sldMkLst>
        <pc:picChg chg="add mod">
          <ac:chgData name="Paul Spector" userId="7b63f1cda988a76f" providerId="LiveId" clId="{88C4C408-F71B-4601-8437-32BB74162178}" dt="2022-11-01T12:24:52.484" v="11260" actId="14100"/>
          <ac:picMkLst>
            <pc:docMk/>
            <pc:sldMk cId="1110519339" sldId="337"/>
            <ac:picMk id="3" creationId="{CE9FD9B5-E00F-9F98-CD00-50C51EF0806C}"/>
          </ac:picMkLst>
        </pc:picChg>
      </pc:sldChg>
      <pc:sldChg chg="new del">
        <pc:chgData name="Paul Spector" userId="7b63f1cda988a76f" providerId="LiveId" clId="{88C4C408-F71B-4601-8437-32BB74162178}" dt="2022-11-01T12:26:06.333" v="11262" actId="47"/>
        <pc:sldMkLst>
          <pc:docMk/>
          <pc:sldMk cId="1557415521" sldId="338"/>
        </pc:sldMkLst>
      </pc:sldChg>
      <pc:sldChg chg="addSp modSp new mod">
        <pc:chgData name="Paul Spector" userId="7b63f1cda988a76f" providerId="LiveId" clId="{88C4C408-F71B-4601-8437-32BB74162178}" dt="2022-11-01T12:26:57.038" v="11267" actId="1076"/>
        <pc:sldMkLst>
          <pc:docMk/>
          <pc:sldMk cId="3900540571" sldId="338"/>
        </pc:sldMkLst>
        <pc:picChg chg="add mod">
          <ac:chgData name="Paul Spector" userId="7b63f1cda988a76f" providerId="LiveId" clId="{88C4C408-F71B-4601-8437-32BB74162178}" dt="2022-11-01T12:26:57.038" v="11267" actId="1076"/>
          <ac:picMkLst>
            <pc:docMk/>
            <pc:sldMk cId="3900540571" sldId="338"/>
            <ac:picMk id="3" creationId="{8773BDFC-1F20-A729-6F00-77289A3679C3}"/>
          </ac:picMkLst>
        </pc:picChg>
      </pc:sldChg>
      <pc:sldChg chg="addSp new">
        <pc:chgData name="Paul Spector" userId="7b63f1cda988a76f" providerId="LiveId" clId="{88C4C408-F71B-4601-8437-32BB74162178}" dt="2022-11-01T14:26:33.043" v="11342"/>
        <pc:sldMkLst>
          <pc:docMk/>
          <pc:sldMk cId="4129926243" sldId="339"/>
        </pc:sldMkLst>
        <pc:picChg chg="add">
          <ac:chgData name="Paul Spector" userId="7b63f1cda988a76f" providerId="LiveId" clId="{88C4C408-F71B-4601-8437-32BB74162178}" dt="2022-11-01T14:26:33.043" v="11342"/>
          <ac:picMkLst>
            <pc:docMk/>
            <pc:sldMk cId="4129926243" sldId="339"/>
            <ac:picMk id="3074" creationId="{0C5091A4-629F-C475-A625-D88F6D66739A}"/>
          </ac:picMkLst>
        </pc:picChg>
      </pc:sldChg>
      <pc:sldChg chg="addSp delSp modSp new del mod setBg">
        <pc:chgData name="Paul Spector" userId="7b63f1cda988a76f" providerId="LiveId" clId="{88C4C408-F71B-4601-8437-32BB74162178}" dt="2022-11-01T14:49:58.610" v="11380" actId="47"/>
        <pc:sldMkLst>
          <pc:docMk/>
          <pc:sldMk cId="2769449685" sldId="340"/>
        </pc:sldMkLst>
        <pc:spChg chg="add ord">
          <ac:chgData name="Paul Spector" userId="7b63f1cda988a76f" providerId="LiveId" clId="{88C4C408-F71B-4601-8437-32BB74162178}" dt="2022-11-01T14:48:57.484" v="11375" actId="26606"/>
          <ac:spMkLst>
            <pc:docMk/>
            <pc:sldMk cId="2769449685" sldId="340"/>
            <ac:spMk id="2" creationId="{BFD4824D-D6A3-B308-5EF7-A69F8E1733D0}"/>
          </ac:spMkLst>
        </pc:spChg>
        <pc:spChg chg="add del mod">
          <ac:chgData name="Paul Spector" userId="7b63f1cda988a76f" providerId="LiveId" clId="{88C4C408-F71B-4601-8437-32BB74162178}" dt="2022-11-01T14:46:44.051" v="11368" actId="478"/>
          <ac:spMkLst>
            <pc:docMk/>
            <pc:sldMk cId="2769449685" sldId="340"/>
            <ac:spMk id="3" creationId="{2C61A8ED-16EA-A5D9-5542-6AB124655351}"/>
          </ac:spMkLst>
        </pc:spChg>
        <pc:spChg chg="add mod ord">
          <ac:chgData name="Paul Spector" userId="7b63f1cda988a76f" providerId="LiveId" clId="{88C4C408-F71B-4601-8437-32BB74162178}" dt="2022-11-01T14:48:57.484" v="11375" actId="26606"/>
          <ac:spMkLst>
            <pc:docMk/>
            <pc:sldMk cId="2769449685" sldId="340"/>
            <ac:spMk id="4" creationId="{49AB6991-1EF4-A0AB-5276-8E205247FB2A}"/>
          </ac:spMkLst>
        </pc:spChg>
        <pc:spChg chg="add del">
          <ac:chgData name="Paul Spector" userId="7b63f1cda988a76f" providerId="LiveId" clId="{88C4C408-F71B-4601-8437-32BB74162178}" dt="2022-11-01T14:48:57.484" v="11375" actId="26606"/>
          <ac:spMkLst>
            <pc:docMk/>
            <pc:sldMk cId="2769449685" sldId="340"/>
            <ac:spMk id="4107" creationId="{8D77D416-66F5-413A-9B46-6289471B36B6}"/>
          </ac:spMkLst>
        </pc:spChg>
        <pc:picChg chg="add mod">
          <ac:chgData name="Paul Spector" userId="7b63f1cda988a76f" providerId="LiveId" clId="{88C4C408-F71B-4601-8437-32BB74162178}" dt="2022-11-01T14:49:08.662" v="11376" actId="1076"/>
          <ac:picMkLst>
            <pc:docMk/>
            <pc:sldMk cId="2769449685" sldId="340"/>
            <ac:picMk id="4102" creationId="{7D37D9A2-6151-8A7F-9D98-E9D3419106C7}"/>
          </ac:picMkLst>
        </pc:picChg>
      </pc:sldChg>
      <pc:sldChg chg="addSp modSp new mod">
        <pc:chgData name="Paul Spector" userId="7b63f1cda988a76f" providerId="LiveId" clId="{88C4C408-F71B-4601-8437-32BB74162178}" dt="2022-11-01T14:52:18.197" v="11476" actId="14100"/>
        <pc:sldMkLst>
          <pc:docMk/>
          <pc:sldMk cId="3122784730" sldId="340"/>
        </pc:sldMkLst>
        <pc:spChg chg="add mod">
          <ac:chgData name="Paul Spector" userId="7b63f1cda988a76f" providerId="LiveId" clId="{88C4C408-F71B-4601-8437-32BB74162178}" dt="2022-11-01T14:51:47.460" v="11473" actId="14100"/>
          <ac:spMkLst>
            <pc:docMk/>
            <pc:sldMk cId="3122784730" sldId="340"/>
            <ac:spMk id="2" creationId="{2F56C1EA-480C-2892-B80C-8F82886E9B04}"/>
          </ac:spMkLst>
        </pc:spChg>
        <pc:picChg chg="add mod">
          <ac:chgData name="Paul Spector" userId="7b63f1cda988a76f" providerId="LiveId" clId="{88C4C408-F71B-4601-8437-32BB74162178}" dt="2022-11-01T14:52:18.197" v="11476" actId="14100"/>
          <ac:picMkLst>
            <pc:docMk/>
            <pc:sldMk cId="3122784730" sldId="340"/>
            <ac:picMk id="5122" creationId="{F209A7A5-F014-6657-B825-BF2D9936EAC4}"/>
          </ac:picMkLst>
        </pc:picChg>
      </pc:sldChg>
      <pc:sldChg chg="addSp modSp new del">
        <pc:chgData name="Paul Spector" userId="7b63f1cda988a76f" providerId="LiveId" clId="{88C4C408-F71B-4601-8437-32BB74162178}" dt="2022-11-01T17:12:16.397" v="11588" actId="47"/>
        <pc:sldMkLst>
          <pc:docMk/>
          <pc:sldMk cId="644812745" sldId="341"/>
        </pc:sldMkLst>
        <pc:spChg chg="add mod">
          <ac:chgData name="Paul Spector" userId="7b63f1cda988a76f" providerId="LiveId" clId="{88C4C408-F71B-4601-8437-32BB74162178}" dt="2022-11-01T17:12:08.072" v="11587" actId="1076"/>
          <ac:spMkLst>
            <pc:docMk/>
            <pc:sldMk cId="644812745" sldId="341"/>
            <ac:spMk id="2" creationId="{54A96FB9-216C-AB41-6F49-AC917FD0A5AF}"/>
          </ac:spMkLst>
        </pc:spChg>
        <pc:picChg chg="add mod">
          <ac:chgData name="Paul Spector" userId="7b63f1cda988a76f" providerId="LiveId" clId="{88C4C408-F71B-4601-8437-32BB74162178}" dt="2022-11-01T17:12:08.072" v="11587" actId="1076"/>
          <ac:picMkLst>
            <pc:docMk/>
            <pc:sldMk cId="644812745" sldId="341"/>
            <ac:picMk id="6146" creationId="{27F64E3B-6690-9827-AC43-A6CF52F1B6B1}"/>
          </ac:picMkLst>
        </pc:picChg>
      </pc:sldChg>
      <pc:sldChg chg="modSp new del mod">
        <pc:chgData name="Paul Spector" userId="7b63f1cda988a76f" providerId="LiveId" clId="{88C4C408-F71B-4601-8437-32BB74162178}" dt="2022-11-01T17:11:58.873" v="11584" actId="47"/>
        <pc:sldMkLst>
          <pc:docMk/>
          <pc:sldMk cId="2960284672" sldId="341"/>
        </pc:sldMkLst>
        <pc:spChg chg="mod">
          <ac:chgData name="Paul Spector" userId="7b63f1cda988a76f" providerId="LiveId" clId="{88C4C408-F71B-4601-8437-32BB74162178}" dt="2022-11-01T17:09:29.145" v="11582" actId="122"/>
          <ac:spMkLst>
            <pc:docMk/>
            <pc:sldMk cId="2960284672" sldId="341"/>
            <ac:spMk id="2" creationId="{B368E098-C56F-D984-F078-FC399DD45801}"/>
          </ac:spMkLst>
        </pc:spChg>
        <pc:spChg chg="mod">
          <ac:chgData name="Paul Spector" userId="7b63f1cda988a76f" providerId="LiveId" clId="{88C4C408-F71B-4601-8437-32BB74162178}" dt="2022-11-01T17:09:33.370" v="11583" actId="113"/>
          <ac:spMkLst>
            <pc:docMk/>
            <pc:sldMk cId="2960284672" sldId="341"/>
            <ac:spMk id="3" creationId="{99764CF3-C88A-9C98-11D8-E796E5D76252}"/>
          </ac:spMkLst>
        </pc:spChg>
      </pc:sldChg>
      <pc:sldChg chg="addSp modSp new">
        <pc:chgData name="Paul Spector" userId="7b63f1cda988a76f" providerId="LiveId" clId="{88C4C408-F71B-4601-8437-32BB74162178}" dt="2022-11-01T17:13:58.635" v="11594" actId="14100"/>
        <pc:sldMkLst>
          <pc:docMk/>
          <pc:sldMk cId="3339475156" sldId="341"/>
        </pc:sldMkLst>
        <pc:picChg chg="add mod">
          <ac:chgData name="Paul Spector" userId="7b63f1cda988a76f" providerId="LiveId" clId="{88C4C408-F71B-4601-8437-32BB74162178}" dt="2022-11-01T17:13:58.635" v="11594" actId="14100"/>
          <ac:picMkLst>
            <pc:docMk/>
            <pc:sldMk cId="3339475156" sldId="341"/>
            <ac:picMk id="7170" creationId="{2B3FFE47-C85A-8248-81EE-94EEFA12A680}"/>
          </ac:picMkLst>
        </pc:picChg>
      </pc:sldChg>
      <pc:sldChg chg="modSp new del mod">
        <pc:chgData name="Paul Spector" userId="7b63f1cda988a76f" providerId="LiveId" clId="{88C4C408-F71B-4601-8437-32BB74162178}" dt="2022-11-01T17:09:00.003" v="11560" actId="47"/>
        <pc:sldMkLst>
          <pc:docMk/>
          <pc:sldMk cId="3428846749" sldId="341"/>
        </pc:sldMkLst>
        <pc:spChg chg="mod">
          <ac:chgData name="Paul Spector" userId="7b63f1cda988a76f" providerId="LiveId" clId="{88C4C408-F71B-4601-8437-32BB74162178}" dt="2022-11-01T17:08:49.803" v="11559" actId="20577"/>
          <ac:spMkLst>
            <pc:docMk/>
            <pc:sldMk cId="3428846749" sldId="341"/>
            <ac:spMk id="2" creationId="{909B480C-CE0A-AC90-8E3B-5B9ABCB049A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A6CD14-E9FC-476C-8CFC-515413BA2A65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0064284-3EE6-492A-A228-3B2033110109}">
      <dgm:prSet/>
      <dgm:spPr/>
      <dgm:t>
        <a:bodyPr/>
        <a:lstStyle/>
        <a:p>
          <a:r>
            <a:rPr lang="en-US" b="1" u="sng"/>
            <a:t>Symptoms</a:t>
          </a:r>
          <a:endParaRPr lang="en-US"/>
        </a:p>
      </dgm:t>
    </dgm:pt>
    <dgm:pt modelId="{60428322-AB06-42BC-A185-9D2493B41409}" type="parTrans" cxnId="{DF325A33-0EC5-4CA8-B879-7E2F4C2F2786}">
      <dgm:prSet/>
      <dgm:spPr/>
      <dgm:t>
        <a:bodyPr/>
        <a:lstStyle/>
        <a:p>
          <a:endParaRPr lang="en-US"/>
        </a:p>
      </dgm:t>
    </dgm:pt>
    <dgm:pt modelId="{004EBE37-F6C3-4374-A20F-EA40397CFB86}" type="sibTrans" cxnId="{DF325A33-0EC5-4CA8-B879-7E2F4C2F2786}">
      <dgm:prSet/>
      <dgm:spPr/>
      <dgm:t>
        <a:bodyPr/>
        <a:lstStyle/>
        <a:p>
          <a:endParaRPr lang="en-US"/>
        </a:p>
      </dgm:t>
    </dgm:pt>
    <dgm:pt modelId="{D770D6FC-2281-4676-BB49-F43D8658239E}">
      <dgm:prSet/>
      <dgm:spPr/>
      <dgm:t>
        <a:bodyPr/>
        <a:lstStyle/>
        <a:p>
          <a:r>
            <a:rPr lang="en-US" b="1"/>
            <a:t>Cardiovascular disease</a:t>
          </a:r>
          <a:endParaRPr lang="en-US"/>
        </a:p>
      </dgm:t>
    </dgm:pt>
    <dgm:pt modelId="{06824956-B511-4C2E-BBFD-D9DE4669A367}" type="parTrans" cxnId="{6C65AC51-8BA9-4544-B2FE-CB5465859DA7}">
      <dgm:prSet/>
      <dgm:spPr/>
      <dgm:t>
        <a:bodyPr/>
        <a:lstStyle/>
        <a:p>
          <a:endParaRPr lang="en-US"/>
        </a:p>
      </dgm:t>
    </dgm:pt>
    <dgm:pt modelId="{B1AC49DB-0C09-40A7-AE1D-6990A55437D7}" type="sibTrans" cxnId="{6C65AC51-8BA9-4544-B2FE-CB5465859DA7}">
      <dgm:prSet/>
      <dgm:spPr/>
      <dgm:t>
        <a:bodyPr/>
        <a:lstStyle/>
        <a:p>
          <a:endParaRPr lang="en-US"/>
        </a:p>
      </dgm:t>
    </dgm:pt>
    <dgm:pt modelId="{A78DD916-A57B-4E6B-B0D3-9269C7B74C20}">
      <dgm:prSet/>
      <dgm:spPr/>
      <dgm:t>
        <a:bodyPr/>
        <a:lstStyle/>
        <a:p>
          <a:r>
            <a:rPr lang="en-US" b="1"/>
            <a:t>Stroke</a:t>
          </a:r>
          <a:endParaRPr lang="en-US"/>
        </a:p>
      </dgm:t>
    </dgm:pt>
    <dgm:pt modelId="{AA302C1F-B586-48E5-86D6-C12359E4EE8B}" type="parTrans" cxnId="{CA90E733-EAFF-49B4-8CEA-02FC57F4DED1}">
      <dgm:prSet/>
      <dgm:spPr/>
      <dgm:t>
        <a:bodyPr/>
        <a:lstStyle/>
        <a:p>
          <a:endParaRPr lang="en-US"/>
        </a:p>
      </dgm:t>
    </dgm:pt>
    <dgm:pt modelId="{C9798E8E-8E8C-4234-8925-4329B2ED431B}" type="sibTrans" cxnId="{CA90E733-EAFF-49B4-8CEA-02FC57F4DED1}">
      <dgm:prSet/>
      <dgm:spPr/>
      <dgm:t>
        <a:bodyPr/>
        <a:lstStyle/>
        <a:p>
          <a:endParaRPr lang="en-US"/>
        </a:p>
      </dgm:t>
    </dgm:pt>
    <dgm:pt modelId="{FD97908C-6B88-4F83-8778-530C56B0BC83}">
      <dgm:prSet/>
      <dgm:spPr/>
      <dgm:t>
        <a:bodyPr/>
        <a:lstStyle/>
        <a:p>
          <a:r>
            <a:rPr lang="en-US" b="1"/>
            <a:t>Cancer </a:t>
          </a:r>
          <a:endParaRPr lang="en-US"/>
        </a:p>
      </dgm:t>
    </dgm:pt>
    <dgm:pt modelId="{D5AE742A-A9C4-445E-BE32-162B2054D918}" type="parTrans" cxnId="{5E7279BB-7F8F-4679-BA11-47CA74205F24}">
      <dgm:prSet/>
      <dgm:spPr/>
      <dgm:t>
        <a:bodyPr/>
        <a:lstStyle/>
        <a:p>
          <a:endParaRPr lang="en-US"/>
        </a:p>
      </dgm:t>
    </dgm:pt>
    <dgm:pt modelId="{99420672-1CE8-4383-867C-F301DBFA0478}" type="sibTrans" cxnId="{5E7279BB-7F8F-4679-BA11-47CA74205F24}">
      <dgm:prSet/>
      <dgm:spPr/>
      <dgm:t>
        <a:bodyPr/>
        <a:lstStyle/>
        <a:p>
          <a:endParaRPr lang="en-US"/>
        </a:p>
      </dgm:t>
    </dgm:pt>
    <dgm:pt modelId="{1A8E0534-8A46-42B4-804C-473CE1A5C7DE}">
      <dgm:prSet/>
      <dgm:spPr/>
      <dgm:t>
        <a:bodyPr/>
        <a:lstStyle/>
        <a:p>
          <a:r>
            <a:rPr lang="en-US" b="1"/>
            <a:t>Dementia</a:t>
          </a:r>
          <a:endParaRPr lang="en-US"/>
        </a:p>
      </dgm:t>
    </dgm:pt>
    <dgm:pt modelId="{B5031CA8-497A-4AF2-BB6B-EE15C7D01CF8}" type="parTrans" cxnId="{DDC746D1-FCB7-40A0-99DD-2724D4E38882}">
      <dgm:prSet/>
      <dgm:spPr/>
      <dgm:t>
        <a:bodyPr/>
        <a:lstStyle/>
        <a:p>
          <a:endParaRPr lang="en-US"/>
        </a:p>
      </dgm:t>
    </dgm:pt>
    <dgm:pt modelId="{AED3DA32-362B-4612-A596-6362384AF790}" type="sibTrans" cxnId="{DDC746D1-FCB7-40A0-99DD-2724D4E38882}">
      <dgm:prSet/>
      <dgm:spPr/>
      <dgm:t>
        <a:bodyPr/>
        <a:lstStyle/>
        <a:p>
          <a:endParaRPr lang="en-US"/>
        </a:p>
      </dgm:t>
    </dgm:pt>
    <dgm:pt modelId="{B569F310-B246-4C28-B874-BC93783A0C35}">
      <dgm:prSet/>
      <dgm:spPr/>
      <dgm:t>
        <a:bodyPr/>
        <a:lstStyle/>
        <a:p>
          <a:r>
            <a:rPr lang="en-US" b="1"/>
            <a:t>Osteoporosis</a:t>
          </a:r>
          <a:endParaRPr lang="en-US"/>
        </a:p>
      </dgm:t>
    </dgm:pt>
    <dgm:pt modelId="{86C4FC7D-9226-47AB-8289-8E4E9C695E4F}" type="parTrans" cxnId="{BF21C7F3-3F38-4C7E-9DAA-02EBDDEAC671}">
      <dgm:prSet/>
      <dgm:spPr/>
      <dgm:t>
        <a:bodyPr/>
        <a:lstStyle/>
        <a:p>
          <a:endParaRPr lang="en-US"/>
        </a:p>
      </dgm:t>
    </dgm:pt>
    <dgm:pt modelId="{9093956C-0024-4544-A1B8-1A41E40B2609}" type="sibTrans" cxnId="{BF21C7F3-3F38-4C7E-9DAA-02EBDDEAC671}">
      <dgm:prSet/>
      <dgm:spPr/>
      <dgm:t>
        <a:bodyPr/>
        <a:lstStyle/>
        <a:p>
          <a:endParaRPr lang="en-US"/>
        </a:p>
      </dgm:t>
    </dgm:pt>
    <dgm:pt modelId="{EB9BB03F-3F9E-4501-9AE4-8B5B416032DE}">
      <dgm:prSet/>
      <dgm:spPr/>
      <dgm:t>
        <a:bodyPr/>
        <a:lstStyle/>
        <a:p>
          <a:r>
            <a:rPr lang="en-US" b="1"/>
            <a:t>Type II Diabetes</a:t>
          </a:r>
          <a:endParaRPr lang="en-US"/>
        </a:p>
      </dgm:t>
    </dgm:pt>
    <dgm:pt modelId="{EE886146-92BA-4BD0-8384-6CA2309969A0}" type="parTrans" cxnId="{81FBD816-CC16-494B-BFEE-39C7A62B8A1A}">
      <dgm:prSet/>
      <dgm:spPr/>
      <dgm:t>
        <a:bodyPr/>
        <a:lstStyle/>
        <a:p>
          <a:endParaRPr lang="en-US"/>
        </a:p>
      </dgm:t>
    </dgm:pt>
    <dgm:pt modelId="{5BE15036-FB54-4CB3-98AD-1DCD42C078BB}" type="sibTrans" cxnId="{81FBD816-CC16-494B-BFEE-39C7A62B8A1A}">
      <dgm:prSet/>
      <dgm:spPr/>
      <dgm:t>
        <a:bodyPr/>
        <a:lstStyle/>
        <a:p>
          <a:endParaRPr lang="en-US"/>
        </a:p>
      </dgm:t>
    </dgm:pt>
    <dgm:pt modelId="{BF46ACB7-FD6D-4D79-9F54-77D898C750D0}">
      <dgm:prSet/>
      <dgm:spPr/>
      <dgm:t>
        <a:bodyPr/>
        <a:lstStyle/>
        <a:p>
          <a:r>
            <a:rPr lang="en-US" b="1"/>
            <a:t>Sarcopenia</a:t>
          </a:r>
          <a:endParaRPr lang="en-US"/>
        </a:p>
      </dgm:t>
    </dgm:pt>
    <dgm:pt modelId="{8AD08ABA-312F-4F5B-8944-32F0E1B54817}" type="parTrans" cxnId="{A4EA27F9-9C14-47F5-881D-4023192020C1}">
      <dgm:prSet/>
      <dgm:spPr/>
      <dgm:t>
        <a:bodyPr/>
        <a:lstStyle/>
        <a:p>
          <a:endParaRPr lang="en-US"/>
        </a:p>
      </dgm:t>
    </dgm:pt>
    <dgm:pt modelId="{AB825D1C-A238-4323-BCF4-3C62455C4EEC}" type="sibTrans" cxnId="{A4EA27F9-9C14-47F5-881D-4023192020C1}">
      <dgm:prSet/>
      <dgm:spPr/>
      <dgm:t>
        <a:bodyPr/>
        <a:lstStyle/>
        <a:p>
          <a:endParaRPr lang="en-US"/>
        </a:p>
      </dgm:t>
    </dgm:pt>
    <dgm:pt modelId="{F7595B73-1E7A-47B4-9982-F9CF7CBDEFFD}">
      <dgm:prSet/>
      <dgm:spPr/>
      <dgm:t>
        <a:bodyPr/>
        <a:lstStyle/>
        <a:p>
          <a:r>
            <a:rPr lang="en-US" b="1"/>
            <a:t>Parkinson’s disease</a:t>
          </a:r>
          <a:endParaRPr lang="en-US"/>
        </a:p>
      </dgm:t>
    </dgm:pt>
    <dgm:pt modelId="{85A53975-B00F-417F-8D2B-6580BA87B27A}" type="parTrans" cxnId="{F4AEF1AC-351E-42BA-A4D2-2347C4E9D1C7}">
      <dgm:prSet/>
      <dgm:spPr/>
      <dgm:t>
        <a:bodyPr/>
        <a:lstStyle/>
        <a:p>
          <a:endParaRPr lang="en-US"/>
        </a:p>
      </dgm:t>
    </dgm:pt>
    <dgm:pt modelId="{425454F0-0305-4DB0-B711-092EA5FBE740}" type="sibTrans" cxnId="{F4AEF1AC-351E-42BA-A4D2-2347C4E9D1C7}">
      <dgm:prSet/>
      <dgm:spPr/>
      <dgm:t>
        <a:bodyPr/>
        <a:lstStyle/>
        <a:p>
          <a:endParaRPr lang="en-US"/>
        </a:p>
      </dgm:t>
    </dgm:pt>
    <dgm:pt modelId="{A5F6C4B5-0778-46C4-AEC6-B9E8E7C7E371}" type="pres">
      <dgm:prSet presAssocID="{6BA6CD14-E9FC-476C-8CFC-515413BA2A65}" presName="Name0" presStyleCnt="0">
        <dgm:presLayoutVars>
          <dgm:dir/>
          <dgm:resizeHandles val="exact"/>
        </dgm:presLayoutVars>
      </dgm:prSet>
      <dgm:spPr/>
    </dgm:pt>
    <dgm:pt modelId="{837DE512-7F04-4CCF-84A3-E974395C9505}" type="pres">
      <dgm:prSet presAssocID="{6BA6CD14-E9FC-476C-8CFC-515413BA2A65}" presName="cycle" presStyleCnt="0"/>
      <dgm:spPr/>
    </dgm:pt>
    <dgm:pt modelId="{1000C7B6-1643-4C7C-9BB7-152104976765}" type="pres">
      <dgm:prSet presAssocID="{A0064284-3EE6-492A-A228-3B2033110109}" presName="nodeFirstNode" presStyleLbl="node1" presStyleIdx="0" presStyleCnt="9">
        <dgm:presLayoutVars>
          <dgm:bulletEnabled val="1"/>
        </dgm:presLayoutVars>
      </dgm:prSet>
      <dgm:spPr/>
    </dgm:pt>
    <dgm:pt modelId="{D963C277-E0CA-4204-8023-0C1A86C52CBF}" type="pres">
      <dgm:prSet presAssocID="{004EBE37-F6C3-4374-A20F-EA40397CFB86}" presName="sibTransFirstNode" presStyleLbl="bgShp" presStyleIdx="0" presStyleCnt="1"/>
      <dgm:spPr/>
    </dgm:pt>
    <dgm:pt modelId="{A79A5940-3E50-4439-8A33-5FB997FF9BB5}" type="pres">
      <dgm:prSet presAssocID="{D770D6FC-2281-4676-BB49-F43D8658239E}" presName="nodeFollowingNodes" presStyleLbl="node1" presStyleIdx="1" presStyleCnt="9">
        <dgm:presLayoutVars>
          <dgm:bulletEnabled val="1"/>
        </dgm:presLayoutVars>
      </dgm:prSet>
      <dgm:spPr/>
    </dgm:pt>
    <dgm:pt modelId="{F46D616B-B71E-4AE6-AC28-D14922D1908B}" type="pres">
      <dgm:prSet presAssocID="{A78DD916-A57B-4E6B-B0D3-9269C7B74C20}" presName="nodeFollowingNodes" presStyleLbl="node1" presStyleIdx="2" presStyleCnt="9">
        <dgm:presLayoutVars>
          <dgm:bulletEnabled val="1"/>
        </dgm:presLayoutVars>
      </dgm:prSet>
      <dgm:spPr/>
    </dgm:pt>
    <dgm:pt modelId="{258555DA-75D6-45F6-B624-98B01FC0FFB8}" type="pres">
      <dgm:prSet presAssocID="{FD97908C-6B88-4F83-8778-530C56B0BC83}" presName="nodeFollowingNodes" presStyleLbl="node1" presStyleIdx="3" presStyleCnt="9">
        <dgm:presLayoutVars>
          <dgm:bulletEnabled val="1"/>
        </dgm:presLayoutVars>
      </dgm:prSet>
      <dgm:spPr/>
    </dgm:pt>
    <dgm:pt modelId="{24B4CD6B-5C7D-4D45-94DB-2E455DF4D12F}" type="pres">
      <dgm:prSet presAssocID="{1A8E0534-8A46-42B4-804C-473CE1A5C7DE}" presName="nodeFollowingNodes" presStyleLbl="node1" presStyleIdx="4" presStyleCnt="9">
        <dgm:presLayoutVars>
          <dgm:bulletEnabled val="1"/>
        </dgm:presLayoutVars>
      </dgm:prSet>
      <dgm:spPr/>
    </dgm:pt>
    <dgm:pt modelId="{9788D00A-B45B-4B44-B802-0ED35B9B7F22}" type="pres">
      <dgm:prSet presAssocID="{B569F310-B246-4C28-B874-BC93783A0C35}" presName="nodeFollowingNodes" presStyleLbl="node1" presStyleIdx="5" presStyleCnt="9">
        <dgm:presLayoutVars>
          <dgm:bulletEnabled val="1"/>
        </dgm:presLayoutVars>
      </dgm:prSet>
      <dgm:spPr/>
    </dgm:pt>
    <dgm:pt modelId="{D727B5E9-F3A1-41DC-A516-81A9248DB47B}" type="pres">
      <dgm:prSet presAssocID="{EB9BB03F-3F9E-4501-9AE4-8B5B416032DE}" presName="nodeFollowingNodes" presStyleLbl="node1" presStyleIdx="6" presStyleCnt="9">
        <dgm:presLayoutVars>
          <dgm:bulletEnabled val="1"/>
        </dgm:presLayoutVars>
      </dgm:prSet>
      <dgm:spPr/>
    </dgm:pt>
    <dgm:pt modelId="{430541C4-BFCD-42B3-A9C5-15F5DEB78D98}" type="pres">
      <dgm:prSet presAssocID="{BF46ACB7-FD6D-4D79-9F54-77D898C750D0}" presName="nodeFollowingNodes" presStyleLbl="node1" presStyleIdx="7" presStyleCnt="9">
        <dgm:presLayoutVars>
          <dgm:bulletEnabled val="1"/>
        </dgm:presLayoutVars>
      </dgm:prSet>
      <dgm:spPr/>
    </dgm:pt>
    <dgm:pt modelId="{D6C8A452-1885-4862-AFED-0F083356530E}" type="pres">
      <dgm:prSet presAssocID="{F7595B73-1E7A-47B4-9982-F9CF7CBDEFFD}" presName="nodeFollowingNodes" presStyleLbl="node1" presStyleIdx="8" presStyleCnt="9">
        <dgm:presLayoutVars>
          <dgm:bulletEnabled val="1"/>
        </dgm:presLayoutVars>
      </dgm:prSet>
      <dgm:spPr/>
    </dgm:pt>
  </dgm:ptLst>
  <dgm:cxnLst>
    <dgm:cxn modelId="{7846AA0B-329B-4193-8076-BE73F9F537FE}" type="presOf" srcId="{6BA6CD14-E9FC-476C-8CFC-515413BA2A65}" destId="{A5F6C4B5-0778-46C4-AEC6-B9E8E7C7E371}" srcOrd="0" destOrd="0" presId="urn:microsoft.com/office/officeart/2005/8/layout/cycle3"/>
    <dgm:cxn modelId="{BF99BD0B-7C78-47AB-903E-C2193423D931}" type="presOf" srcId="{004EBE37-F6C3-4374-A20F-EA40397CFB86}" destId="{D963C277-E0CA-4204-8023-0C1A86C52CBF}" srcOrd="0" destOrd="0" presId="urn:microsoft.com/office/officeart/2005/8/layout/cycle3"/>
    <dgm:cxn modelId="{81FBD816-CC16-494B-BFEE-39C7A62B8A1A}" srcId="{6BA6CD14-E9FC-476C-8CFC-515413BA2A65}" destId="{EB9BB03F-3F9E-4501-9AE4-8B5B416032DE}" srcOrd="6" destOrd="0" parTransId="{EE886146-92BA-4BD0-8384-6CA2309969A0}" sibTransId="{5BE15036-FB54-4CB3-98AD-1DCD42C078BB}"/>
    <dgm:cxn modelId="{DE214133-BF26-46B6-A54F-74EE705D7580}" type="presOf" srcId="{D770D6FC-2281-4676-BB49-F43D8658239E}" destId="{A79A5940-3E50-4439-8A33-5FB997FF9BB5}" srcOrd="0" destOrd="0" presId="urn:microsoft.com/office/officeart/2005/8/layout/cycle3"/>
    <dgm:cxn modelId="{DF325A33-0EC5-4CA8-B879-7E2F4C2F2786}" srcId="{6BA6CD14-E9FC-476C-8CFC-515413BA2A65}" destId="{A0064284-3EE6-492A-A228-3B2033110109}" srcOrd="0" destOrd="0" parTransId="{60428322-AB06-42BC-A185-9D2493B41409}" sibTransId="{004EBE37-F6C3-4374-A20F-EA40397CFB86}"/>
    <dgm:cxn modelId="{CA90E733-EAFF-49B4-8CEA-02FC57F4DED1}" srcId="{6BA6CD14-E9FC-476C-8CFC-515413BA2A65}" destId="{A78DD916-A57B-4E6B-B0D3-9269C7B74C20}" srcOrd="2" destOrd="0" parTransId="{AA302C1F-B586-48E5-86D6-C12359E4EE8B}" sibTransId="{C9798E8E-8E8C-4234-8925-4329B2ED431B}"/>
    <dgm:cxn modelId="{4A5F453F-29F6-44A5-94C1-65B2597B6656}" type="presOf" srcId="{A78DD916-A57B-4E6B-B0D3-9269C7B74C20}" destId="{F46D616B-B71E-4AE6-AC28-D14922D1908B}" srcOrd="0" destOrd="0" presId="urn:microsoft.com/office/officeart/2005/8/layout/cycle3"/>
    <dgm:cxn modelId="{6C65AC51-8BA9-4544-B2FE-CB5465859DA7}" srcId="{6BA6CD14-E9FC-476C-8CFC-515413BA2A65}" destId="{D770D6FC-2281-4676-BB49-F43D8658239E}" srcOrd="1" destOrd="0" parTransId="{06824956-B511-4C2E-BBFD-D9DE4669A367}" sibTransId="{B1AC49DB-0C09-40A7-AE1D-6990A55437D7}"/>
    <dgm:cxn modelId="{11B5A674-C4A1-4827-ACB0-22EAF5ED7B34}" type="presOf" srcId="{1A8E0534-8A46-42B4-804C-473CE1A5C7DE}" destId="{24B4CD6B-5C7D-4D45-94DB-2E455DF4D12F}" srcOrd="0" destOrd="0" presId="urn:microsoft.com/office/officeart/2005/8/layout/cycle3"/>
    <dgm:cxn modelId="{0B233579-74FC-4044-B844-F0AF797C46E8}" type="presOf" srcId="{EB9BB03F-3F9E-4501-9AE4-8B5B416032DE}" destId="{D727B5E9-F3A1-41DC-A516-81A9248DB47B}" srcOrd="0" destOrd="0" presId="urn:microsoft.com/office/officeart/2005/8/layout/cycle3"/>
    <dgm:cxn modelId="{B95C475A-7520-4141-8D43-B2792B8A6D07}" type="presOf" srcId="{F7595B73-1E7A-47B4-9982-F9CF7CBDEFFD}" destId="{D6C8A452-1885-4862-AFED-0F083356530E}" srcOrd="0" destOrd="0" presId="urn:microsoft.com/office/officeart/2005/8/layout/cycle3"/>
    <dgm:cxn modelId="{7472E68A-6799-41F1-AADD-E454468C0EA6}" type="presOf" srcId="{B569F310-B246-4C28-B874-BC93783A0C35}" destId="{9788D00A-B45B-4B44-B802-0ED35B9B7F22}" srcOrd="0" destOrd="0" presId="urn:microsoft.com/office/officeart/2005/8/layout/cycle3"/>
    <dgm:cxn modelId="{F4AEF1AC-351E-42BA-A4D2-2347C4E9D1C7}" srcId="{6BA6CD14-E9FC-476C-8CFC-515413BA2A65}" destId="{F7595B73-1E7A-47B4-9982-F9CF7CBDEFFD}" srcOrd="8" destOrd="0" parTransId="{85A53975-B00F-417F-8D2B-6580BA87B27A}" sibTransId="{425454F0-0305-4DB0-B711-092EA5FBE740}"/>
    <dgm:cxn modelId="{5E7279BB-7F8F-4679-BA11-47CA74205F24}" srcId="{6BA6CD14-E9FC-476C-8CFC-515413BA2A65}" destId="{FD97908C-6B88-4F83-8778-530C56B0BC83}" srcOrd="3" destOrd="0" parTransId="{D5AE742A-A9C4-445E-BE32-162B2054D918}" sibTransId="{99420672-1CE8-4383-867C-F301DBFA0478}"/>
    <dgm:cxn modelId="{FA79BCBB-4A65-40D3-9756-055F00649229}" type="presOf" srcId="{FD97908C-6B88-4F83-8778-530C56B0BC83}" destId="{258555DA-75D6-45F6-B624-98B01FC0FFB8}" srcOrd="0" destOrd="0" presId="urn:microsoft.com/office/officeart/2005/8/layout/cycle3"/>
    <dgm:cxn modelId="{3E921CCC-4C2A-45C2-BFBD-A1C6D3E13EF9}" type="presOf" srcId="{BF46ACB7-FD6D-4D79-9F54-77D898C750D0}" destId="{430541C4-BFCD-42B3-A9C5-15F5DEB78D98}" srcOrd="0" destOrd="0" presId="urn:microsoft.com/office/officeart/2005/8/layout/cycle3"/>
    <dgm:cxn modelId="{DDC746D1-FCB7-40A0-99DD-2724D4E38882}" srcId="{6BA6CD14-E9FC-476C-8CFC-515413BA2A65}" destId="{1A8E0534-8A46-42B4-804C-473CE1A5C7DE}" srcOrd="4" destOrd="0" parTransId="{B5031CA8-497A-4AF2-BB6B-EE15C7D01CF8}" sibTransId="{AED3DA32-362B-4612-A596-6362384AF790}"/>
    <dgm:cxn modelId="{BF21C7F3-3F38-4C7E-9DAA-02EBDDEAC671}" srcId="{6BA6CD14-E9FC-476C-8CFC-515413BA2A65}" destId="{B569F310-B246-4C28-B874-BC93783A0C35}" srcOrd="5" destOrd="0" parTransId="{86C4FC7D-9226-47AB-8289-8E4E9C695E4F}" sibTransId="{9093956C-0024-4544-A1B8-1A41E40B2609}"/>
    <dgm:cxn modelId="{A4EA27F9-9C14-47F5-881D-4023192020C1}" srcId="{6BA6CD14-E9FC-476C-8CFC-515413BA2A65}" destId="{BF46ACB7-FD6D-4D79-9F54-77D898C750D0}" srcOrd="7" destOrd="0" parTransId="{8AD08ABA-312F-4F5B-8944-32F0E1B54817}" sibTransId="{AB825D1C-A238-4323-BCF4-3C62455C4EEC}"/>
    <dgm:cxn modelId="{E5AA43FE-6CDC-4AEC-BCD0-702EF954C586}" type="presOf" srcId="{A0064284-3EE6-492A-A228-3B2033110109}" destId="{1000C7B6-1643-4C7C-9BB7-152104976765}" srcOrd="0" destOrd="0" presId="urn:microsoft.com/office/officeart/2005/8/layout/cycle3"/>
    <dgm:cxn modelId="{9F245A2B-C31F-4EE9-8508-E145CE11C763}" type="presParOf" srcId="{A5F6C4B5-0778-46C4-AEC6-B9E8E7C7E371}" destId="{837DE512-7F04-4CCF-84A3-E974395C9505}" srcOrd="0" destOrd="0" presId="urn:microsoft.com/office/officeart/2005/8/layout/cycle3"/>
    <dgm:cxn modelId="{A9A9737E-3603-4451-823A-F7B85FF32B7F}" type="presParOf" srcId="{837DE512-7F04-4CCF-84A3-E974395C9505}" destId="{1000C7B6-1643-4C7C-9BB7-152104976765}" srcOrd="0" destOrd="0" presId="urn:microsoft.com/office/officeart/2005/8/layout/cycle3"/>
    <dgm:cxn modelId="{86477989-A642-496F-8CC6-89C37AF0ADDC}" type="presParOf" srcId="{837DE512-7F04-4CCF-84A3-E974395C9505}" destId="{D963C277-E0CA-4204-8023-0C1A86C52CBF}" srcOrd="1" destOrd="0" presId="urn:microsoft.com/office/officeart/2005/8/layout/cycle3"/>
    <dgm:cxn modelId="{36DDB669-D2E1-42D9-B24F-A686FC5AF85B}" type="presParOf" srcId="{837DE512-7F04-4CCF-84A3-E974395C9505}" destId="{A79A5940-3E50-4439-8A33-5FB997FF9BB5}" srcOrd="2" destOrd="0" presId="urn:microsoft.com/office/officeart/2005/8/layout/cycle3"/>
    <dgm:cxn modelId="{9EA02348-4C7C-40B8-9C73-1219FD405CAF}" type="presParOf" srcId="{837DE512-7F04-4CCF-84A3-E974395C9505}" destId="{F46D616B-B71E-4AE6-AC28-D14922D1908B}" srcOrd="3" destOrd="0" presId="urn:microsoft.com/office/officeart/2005/8/layout/cycle3"/>
    <dgm:cxn modelId="{60A9115A-A249-4C79-8649-EF5C740BB268}" type="presParOf" srcId="{837DE512-7F04-4CCF-84A3-E974395C9505}" destId="{258555DA-75D6-45F6-B624-98B01FC0FFB8}" srcOrd="4" destOrd="0" presId="urn:microsoft.com/office/officeart/2005/8/layout/cycle3"/>
    <dgm:cxn modelId="{6575AD2F-FBFF-4C84-A5B8-DB3B42A98BB5}" type="presParOf" srcId="{837DE512-7F04-4CCF-84A3-E974395C9505}" destId="{24B4CD6B-5C7D-4D45-94DB-2E455DF4D12F}" srcOrd="5" destOrd="0" presId="urn:microsoft.com/office/officeart/2005/8/layout/cycle3"/>
    <dgm:cxn modelId="{37C7A830-4A63-424E-A2EC-A74F957C0204}" type="presParOf" srcId="{837DE512-7F04-4CCF-84A3-E974395C9505}" destId="{9788D00A-B45B-4B44-B802-0ED35B9B7F22}" srcOrd="6" destOrd="0" presId="urn:microsoft.com/office/officeart/2005/8/layout/cycle3"/>
    <dgm:cxn modelId="{E42CFA13-F822-4093-AE14-C990457575EB}" type="presParOf" srcId="{837DE512-7F04-4CCF-84A3-E974395C9505}" destId="{D727B5E9-F3A1-41DC-A516-81A9248DB47B}" srcOrd="7" destOrd="0" presId="urn:microsoft.com/office/officeart/2005/8/layout/cycle3"/>
    <dgm:cxn modelId="{98AA14E7-F388-453B-B369-A7FC3A3DBE8D}" type="presParOf" srcId="{837DE512-7F04-4CCF-84A3-E974395C9505}" destId="{430541C4-BFCD-42B3-A9C5-15F5DEB78D98}" srcOrd="8" destOrd="0" presId="urn:microsoft.com/office/officeart/2005/8/layout/cycle3"/>
    <dgm:cxn modelId="{D0E213FF-3A98-489E-A234-1B4608C6F3A6}" type="presParOf" srcId="{837DE512-7F04-4CCF-84A3-E974395C9505}" destId="{D6C8A452-1885-4862-AFED-0F083356530E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A183F9-A362-4FB2-BB8D-84DBB70C6A11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F88D1B7-F747-46A4-8A56-67198E76481C}">
      <dgm:prSet/>
      <dgm:spPr/>
      <dgm:t>
        <a:bodyPr/>
        <a:lstStyle/>
        <a:p>
          <a:r>
            <a:rPr lang="en-US" b="1"/>
            <a:t>Chronological Age</a:t>
          </a:r>
          <a:endParaRPr lang="en-US"/>
        </a:p>
      </dgm:t>
    </dgm:pt>
    <dgm:pt modelId="{E4C2E93B-2C3A-4AC4-A371-ACB13AF80D2E}" type="parTrans" cxnId="{A7647E04-927C-4339-A1E8-BC82FAE7A368}">
      <dgm:prSet/>
      <dgm:spPr/>
      <dgm:t>
        <a:bodyPr/>
        <a:lstStyle/>
        <a:p>
          <a:endParaRPr lang="en-US"/>
        </a:p>
      </dgm:t>
    </dgm:pt>
    <dgm:pt modelId="{5ED991E5-BDE4-4BB5-9C67-744C0EE7CB4F}" type="sibTrans" cxnId="{A7647E04-927C-4339-A1E8-BC82FAE7A368}">
      <dgm:prSet/>
      <dgm:spPr/>
      <dgm:t>
        <a:bodyPr/>
        <a:lstStyle/>
        <a:p>
          <a:endParaRPr lang="en-US"/>
        </a:p>
      </dgm:t>
    </dgm:pt>
    <dgm:pt modelId="{EB305F1A-B24D-4A59-9A97-CAFEC84B00FC}">
      <dgm:prSet/>
      <dgm:spPr/>
      <dgm:t>
        <a:bodyPr/>
        <a:lstStyle/>
        <a:p>
          <a:r>
            <a:rPr lang="en-US" b="1"/>
            <a:t>Years lived</a:t>
          </a:r>
          <a:endParaRPr lang="en-US"/>
        </a:p>
      </dgm:t>
    </dgm:pt>
    <dgm:pt modelId="{36EE2BFC-B3A7-41F9-B0D8-536A4CC1993F}" type="parTrans" cxnId="{83D156C4-0F50-456F-9EB3-8A0F5F297975}">
      <dgm:prSet/>
      <dgm:spPr/>
      <dgm:t>
        <a:bodyPr/>
        <a:lstStyle/>
        <a:p>
          <a:endParaRPr lang="en-US"/>
        </a:p>
      </dgm:t>
    </dgm:pt>
    <dgm:pt modelId="{EBA40E53-686B-43F8-871F-0748B4E24F26}" type="sibTrans" cxnId="{83D156C4-0F50-456F-9EB3-8A0F5F297975}">
      <dgm:prSet/>
      <dgm:spPr/>
      <dgm:t>
        <a:bodyPr/>
        <a:lstStyle/>
        <a:p>
          <a:endParaRPr lang="en-US"/>
        </a:p>
      </dgm:t>
    </dgm:pt>
    <dgm:pt modelId="{51D39F0A-1F52-4622-926D-24FCACE6C44B}">
      <dgm:prSet/>
      <dgm:spPr/>
      <dgm:t>
        <a:bodyPr/>
        <a:lstStyle/>
        <a:p>
          <a:r>
            <a:rPr lang="en-US" b="1"/>
            <a:t>Does not account for differences in rate of aging</a:t>
          </a:r>
          <a:endParaRPr lang="en-US"/>
        </a:p>
      </dgm:t>
    </dgm:pt>
    <dgm:pt modelId="{45F9687C-0234-4D67-AF30-FAC27BA67479}" type="parTrans" cxnId="{C01FF232-E22D-41F5-B6A5-F09736F99F1E}">
      <dgm:prSet/>
      <dgm:spPr/>
      <dgm:t>
        <a:bodyPr/>
        <a:lstStyle/>
        <a:p>
          <a:endParaRPr lang="en-US"/>
        </a:p>
      </dgm:t>
    </dgm:pt>
    <dgm:pt modelId="{9783443E-9344-47C2-B522-F74A7C61A86C}" type="sibTrans" cxnId="{C01FF232-E22D-41F5-B6A5-F09736F99F1E}">
      <dgm:prSet/>
      <dgm:spPr/>
      <dgm:t>
        <a:bodyPr/>
        <a:lstStyle/>
        <a:p>
          <a:endParaRPr lang="en-US"/>
        </a:p>
      </dgm:t>
    </dgm:pt>
    <dgm:pt modelId="{9582782F-9557-47E0-AF7D-2B1631E87B43}">
      <dgm:prSet/>
      <dgm:spPr/>
      <dgm:t>
        <a:bodyPr/>
        <a:lstStyle/>
        <a:p>
          <a:r>
            <a:rPr lang="en-US" b="1"/>
            <a:t>Biological Age</a:t>
          </a:r>
          <a:endParaRPr lang="en-US"/>
        </a:p>
      </dgm:t>
    </dgm:pt>
    <dgm:pt modelId="{BC89C1C2-EBCC-4B5D-9EEE-D39F293C1A31}" type="parTrans" cxnId="{05129E5B-6F96-4441-8AEE-1991A9E94286}">
      <dgm:prSet/>
      <dgm:spPr/>
      <dgm:t>
        <a:bodyPr/>
        <a:lstStyle/>
        <a:p>
          <a:endParaRPr lang="en-US"/>
        </a:p>
      </dgm:t>
    </dgm:pt>
    <dgm:pt modelId="{41A42D51-5BB4-467A-A8C2-E931BC785DD7}" type="sibTrans" cxnId="{05129E5B-6F96-4441-8AEE-1991A9E94286}">
      <dgm:prSet/>
      <dgm:spPr/>
      <dgm:t>
        <a:bodyPr/>
        <a:lstStyle/>
        <a:p>
          <a:endParaRPr lang="en-US"/>
        </a:p>
      </dgm:t>
    </dgm:pt>
    <dgm:pt modelId="{0CB1F6F1-1008-4A3D-B14C-8EE7BEA02D18}">
      <dgm:prSet/>
      <dgm:spPr/>
      <dgm:t>
        <a:bodyPr/>
        <a:lstStyle/>
        <a:p>
          <a:r>
            <a:rPr lang="en-US" b="1"/>
            <a:t>Use of biomarkers that reflect functional capacity/health/mortality risk</a:t>
          </a:r>
          <a:endParaRPr lang="en-US"/>
        </a:p>
      </dgm:t>
    </dgm:pt>
    <dgm:pt modelId="{B9B8FDB5-51DA-4674-B6D5-A66D21F10CD5}" type="parTrans" cxnId="{E8BC71FC-F4B0-40C9-87C4-93E0E4C36C76}">
      <dgm:prSet/>
      <dgm:spPr/>
      <dgm:t>
        <a:bodyPr/>
        <a:lstStyle/>
        <a:p>
          <a:endParaRPr lang="en-US"/>
        </a:p>
      </dgm:t>
    </dgm:pt>
    <dgm:pt modelId="{0E90A70B-9CA4-4B68-A6AF-71CF09D76AC8}" type="sibTrans" cxnId="{E8BC71FC-F4B0-40C9-87C4-93E0E4C36C76}">
      <dgm:prSet/>
      <dgm:spPr/>
      <dgm:t>
        <a:bodyPr/>
        <a:lstStyle/>
        <a:p>
          <a:endParaRPr lang="en-US"/>
        </a:p>
      </dgm:t>
    </dgm:pt>
    <dgm:pt modelId="{1C6123F3-C4AF-479D-A186-AB8E327A2728}">
      <dgm:prSet/>
      <dgm:spPr/>
      <dgm:t>
        <a:bodyPr/>
        <a:lstStyle/>
        <a:p>
          <a:r>
            <a:rPr lang="en-US" b="1"/>
            <a:t>Explains different aging trajectories </a:t>
          </a:r>
          <a:endParaRPr lang="en-US"/>
        </a:p>
      </dgm:t>
    </dgm:pt>
    <dgm:pt modelId="{1891B263-4709-4B29-8FF7-50D3B5D6A078}" type="parTrans" cxnId="{7F5AEA0C-506E-465E-BFCA-35C6E801A5C3}">
      <dgm:prSet/>
      <dgm:spPr/>
      <dgm:t>
        <a:bodyPr/>
        <a:lstStyle/>
        <a:p>
          <a:endParaRPr lang="en-US"/>
        </a:p>
      </dgm:t>
    </dgm:pt>
    <dgm:pt modelId="{B5E50AE5-0C29-466A-8AC4-70D179598ADC}" type="sibTrans" cxnId="{7F5AEA0C-506E-465E-BFCA-35C6E801A5C3}">
      <dgm:prSet/>
      <dgm:spPr/>
      <dgm:t>
        <a:bodyPr/>
        <a:lstStyle/>
        <a:p>
          <a:endParaRPr lang="en-US"/>
        </a:p>
      </dgm:t>
    </dgm:pt>
    <dgm:pt modelId="{A57AEF68-2C84-406B-BDF6-F7CCEBB4E329}">
      <dgm:prSet/>
      <dgm:spPr/>
      <dgm:t>
        <a:bodyPr/>
        <a:lstStyle/>
        <a:p>
          <a:r>
            <a:rPr lang="en-US" b="1"/>
            <a:t>Necessary for measuring age acceleration/deceleration</a:t>
          </a:r>
          <a:endParaRPr lang="en-US"/>
        </a:p>
      </dgm:t>
    </dgm:pt>
    <dgm:pt modelId="{31C87DF9-F91E-4F98-97C2-8632FD25826C}" type="parTrans" cxnId="{A2592E2C-1980-4F89-821F-4175C9DEFED8}">
      <dgm:prSet/>
      <dgm:spPr/>
      <dgm:t>
        <a:bodyPr/>
        <a:lstStyle/>
        <a:p>
          <a:endParaRPr lang="en-US"/>
        </a:p>
      </dgm:t>
    </dgm:pt>
    <dgm:pt modelId="{613B5E11-9CBF-4A05-A4BB-9DCF56B558FA}" type="sibTrans" cxnId="{A2592E2C-1980-4F89-821F-4175C9DEFED8}">
      <dgm:prSet/>
      <dgm:spPr/>
      <dgm:t>
        <a:bodyPr/>
        <a:lstStyle/>
        <a:p>
          <a:endParaRPr lang="en-US"/>
        </a:p>
      </dgm:t>
    </dgm:pt>
    <dgm:pt modelId="{F4FA5F4C-E287-40A2-A4D9-6D52615C4039}">
      <dgm:prSet/>
      <dgm:spPr/>
      <dgm:t>
        <a:bodyPr/>
        <a:lstStyle/>
        <a:p>
          <a:r>
            <a:rPr lang="en-US" b="1"/>
            <a:t>Predicts lifespan</a:t>
          </a:r>
          <a:endParaRPr lang="en-US"/>
        </a:p>
      </dgm:t>
    </dgm:pt>
    <dgm:pt modelId="{EABFB482-6A4E-4290-B2ED-D782FB671FAF}" type="parTrans" cxnId="{C1EEA986-B9F9-4697-A55B-225301CEA81E}">
      <dgm:prSet/>
      <dgm:spPr/>
      <dgm:t>
        <a:bodyPr/>
        <a:lstStyle/>
        <a:p>
          <a:endParaRPr lang="en-US"/>
        </a:p>
      </dgm:t>
    </dgm:pt>
    <dgm:pt modelId="{33667775-9611-4E27-A55F-D9FBC5C6E86B}" type="sibTrans" cxnId="{C1EEA986-B9F9-4697-A55B-225301CEA81E}">
      <dgm:prSet/>
      <dgm:spPr/>
      <dgm:t>
        <a:bodyPr/>
        <a:lstStyle/>
        <a:p>
          <a:endParaRPr lang="en-US"/>
        </a:p>
      </dgm:t>
    </dgm:pt>
    <dgm:pt modelId="{86DD43D7-3152-407C-8D75-CFE59DA7CAB9}" type="pres">
      <dgm:prSet presAssocID="{38A183F9-A362-4FB2-BB8D-84DBB70C6A11}" presName="Name0" presStyleCnt="0">
        <dgm:presLayoutVars>
          <dgm:dir/>
          <dgm:animLvl val="lvl"/>
          <dgm:resizeHandles val="exact"/>
        </dgm:presLayoutVars>
      </dgm:prSet>
      <dgm:spPr/>
    </dgm:pt>
    <dgm:pt modelId="{910A503E-0C50-4B9F-A1EF-F6A7A32291DA}" type="pres">
      <dgm:prSet presAssocID="{AF88D1B7-F747-46A4-8A56-67198E76481C}" presName="composite" presStyleCnt="0"/>
      <dgm:spPr/>
    </dgm:pt>
    <dgm:pt modelId="{2763116C-9373-4A0A-B547-9B6184C76FA2}" type="pres">
      <dgm:prSet presAssocID="{AF88D1B7-F747-46A4-8A56-67198E76481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74F205B-0E0B-47E3-9D0E-B235C6FEF196}" type="pres">
      <dgm:prSet presAssocID="{AF88D1B7-F747-46A4-8A56-67198E76481C}" presName="desTx" presStyleLbl="alignAccFollowNode1" presStyleIdx="0" presStyleCnt="2">
        <dgm:presLayoutVars>
          <dgm:bulletEnabled val="1"/>
        </dgm:presLayoutVars>
      </dgm:prSet>
      <dgm:spPr/>
    </dgm:pt>
    <dgm:pt modelId="{DE7AC668-884F-455C-B9DC-55E5921ECF01}" type="pres">
      <dgm:prSet presAssocID="{5ED991E5-BDE4-4BB5-9C67-744C0EE7CB4F}" presName="space" presStyleCnt="0"/>
      <dgm:spPr/>
    </dgm:pt>
    <dgm:pt modelId="{F95E6606-FDD2-4C6A-9099-3D177BA4FE06}" type="pres">
      <dgm:prSet presAssocID="{9582782F-9557-47E0-AF7D-2B1631E87B43}" presName="composite" presStyleCnt="0"/>
      <dgm:spPr/>
    </dgm:pt>
    <dgm:pt modelId="{98B133B7-451D-4651-AF7E-987DDEFB3F9F}" type="pres">
      <dgm:prSet presAssocID="{9582782F-9557-47E0-AF7D-2B1631E87B4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85493B4-4747-4ED5-A8C3-7D7BB8D859A0}" type="pres">
      <dgm:prSet presAssocID="{9582782F-9557-47E0-AF7D-2B1631E87B4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7647E04-927C-4339-A1E8-BC82FAE7A368}" srcId="{38A183F9-A362-4FB2-BB8D-84DBB70C6A11}" destId="{AF88D1B7-F747-46A4-8A56-67198E76481C}" srcOrd="0" destOrd="0" parTransId="{E4C2E93B-2C3A-4AC4-A371-ACB13AF80D2E}" sibTransId="{5ED991E5-BDE4-4BB5-9C67-744C0EE7CB4F}"/>
    <dgm:cxn modelId="{7F5AEA0C-506E-465E-BFCA-35C6E801A5C3}" srcId="{9582782F-9557-47E0-AF7D-2B1631E87B43}" destId="{1C6123F3-C4AF-479D-A186-AB8E327A2728}" srcOrd="1" destOrd="0" parTransId="{1891B263-4709-4B29-8FF7-50D3B5D6A078}" sibTransId="{B5E50AE5-0C29-466A-8AC4-70D179598ADC}"/>
    <dgm:cxn modelId="{6AF64F15-8E74-47DB-B75A-FD8062C8B2D6}" type="presOf" srcId="{9582782F-9557-47E0-AF7D-2B1631E87B43}" destId="{98B133B7-451D-4651-AF7E-987DDEFB3F9F}" srcOrd="0" destOrd="0" presId="urn:microsoft.com/office/officeart/2005/8/layout/hList1"/>
    <dgm:cxn modelId="{A2592E2C-1980-4F89-821F-4175C9DEFED8}" srcId="{9582782F-9557-47E0-AF7D-2B1631E87B43}" destId="{A57AEF68-2C84-406B-BDF6-F7CCEBB4E329}" srcOrd="2" destOrd="0" parTransId="{31C87DF9-F91E-4F98-97C2-8632FD25826C}" sibTransId="{613B5E11-9CBF-4A05-A4BB-9DCF56B558FA}"/>
    <dgm:cxn modelId="{88BD0732-6133-40C9-9304-9F0542881AFC}" type="presOf" srcId="{EB305F1A-B24D-4A59-9A97-CAFEC84B00FC}" destId="{074F205B-0E0B-47E3-9D0E-B235C6FEF196}" srcOrd="0" destOrd="0" presId="urn:microsoft.com/office/officeart/2005/8/layout/hList1"/>
    <dgm:cxn modelId="{C01FF232-E22D-41F5-B6A5-F09736F99F1E}" srcId="{AF88D1B7-F747-46A4-8A56-67198E76481C}" destId="{51D39F0A-1F52-4622-926D-24FCACE6C44B}" srcOrd="1" destOrd="0" parTransId="{45F9687C-0234-4D67-AF30-FAC27BA67479}" sibTransId="{9783443E-9344-47C2-B522-F74A7C61A86C}"/>
    <dgm:cxn modelId="{51F8B13D-5E82-4698-A7FF-DCDB35140138}" type="presOf" srcId="{51D39F0A-1F52-4622-926D-24FCACE6C44B}" destId="{074F205B-0E0B-47E3-9D0E-B235C6FEF196}" srcOrd="0" destOrd="1" presId="urn:microsoft.com/office/officeart/2005/8/layout/hList1"/>
    <dgm:cxn modelId="{05129E5B-6F96-4441-8AEE-1991A9E94286}" srcId="{38A183F9-A362-4FB2-BB8D-84DBB70C6A11}" destId="{9582782F-9557-47E0-AF7D-2B1631E87B43}" srcOrd="1" destOrd="0" parTransId="{BC89C1C2-EBCC-4B5D-9EEE-D39F293C1A31}" sibTransId="{41A42D51-5BB4-467A-A8C2-E931BC785DD7}"/>
    <dgm:cxn modelId="{39EC7371-ED2A-49B6-AA27-0C7DF0D3E781}" type="presOf" srcId="{F4FA5F4C-E287-40A2-A4D9-6D52615C4039}" destId="{A85493B4-4747-4ED5-A8C3-7D7BB8D859A0}" srcOrd="0" destOrd="3" presId="urn:microsoft.com/office/officeart/2005/8/layout/hList1"/>
    <dgm:cxn modelId="{C1EEA986-B9F9-4697-A55B-225301CEA81E}" srcId="{9582782F-9557-47E0-AF7D-2B1631E87B43}" destId="{F4FA5F4C-E287-40A2-A4D9-6D52615C4039}" srcOrd="3" destOrd="0" parTransId="{EABFB482-6A4E-4290-B2ED-D782FB671FAF}" sibTransId="{33667775-9611-4E27-A55F-D9FBC5C6E86B}"/>
    <dgm:cxn modelId="{C175E88F-6E72-4B97-9DCE-89288C114B4F}" type="presOf" srcId="{38A183F9-A362-4FB2-BB8D-84DBB70C6A11}" destId="{86DD43D7-3152-407C-8D75-CFE59DA7CAB9}" srcOrd="0" destOrd="0" presId="urn:microsoft.com/office/officeart/2005/8/layout/hList1"/>
    <dgm:cxn modelId="{539A85B1-9F86-422C-8CB6-7593B41B7A8B}" type="presOf" srcId="{AF88D1B7-F747-46A4-8A56-67198E76481C}" destId="{2763116C-9373-4A0A-B547-9B6184C76FA2}" srcOrd="0" destOrd="0" presId="urn:microsoft.com/office/officeart/2005/8/layout/hList1"/>
    <dgm:cxn modelId="{BF7498BF-F725-4140-95D5-7566BA424154}" type="presOf" srcId="{A57AEF68-2C84-406B-BDF6-F7CCEBB4E329}" destId="{A85493B4-4747-4ED5-A8C3-7D7BB8D859A0}" srcOrd="0" destOrd="2" presId="urn:microsoft.com/office/officeart/2005/8/layout/hList1"/>
    <dgm:cxn modelId="{83D156C4-0F50-456F-9EB3-8A0F5F297975}" srcId="{AF88D1B7-F747-46A4-8A56-67198E76481C}" destId="{EB305F1A-B24D-4A59-9A97-CAFEC84B00FC}" srcOrd="0" destOrd="0" parTransId="{36EE2BFC-B3A7-41F9-B0D8-536A4CC1993F}" sibTransId="{EBA40E53-686B-43F8-871F-0748B4E24F26}"/>
    <dgm:cxn modelId="{2AA4BEE3-FD92-4DDA-880E-F7B015F57F6B}" type="presOf" srcId="{1C6123F3-C4AF-479D-A186-AB8E327A2728}" destId="{A85493B4-4747-4ED5-A8C3-7D7BB8D859A0}" srcOrd="0" destOrd="1" presId="urn:microsoft.com/office/officeart/2005/8/layout/hList1"/>
    <dgm:cxn modelId="{14F1AEEE-4662-41DD-A70D-83CC61D37279}" type="presOf" srcId="{0CB1F6F1-1008-4A3D-B14C-8EE7BEA02D18}" destId="{A85493B4-4747-4ED5-A8C3-7D7BB8D859A0}" srcOrd="0" destOrd="0" presId="urn:microsoft.com/office/officeart/2005/8/layout/hList1"/>
    <dgm:cxn modelId="{E8BC71FC-F4B0-40C9-87C4-93E0E4C36C76}" srcId="{9582782F-9557-47E0-AF7D-2B1631E87B43}" destId="{0CB1F6F1-1008-4A3D-B14C-8EE7BEA02D18}" srcOrd="0" destOrd="0" parTransId="{B9B8FDB5-51DA-4674-B6D5-A66D21F10CD5}" sibTransId="{0E90A70B-9CA4-4B68-A6AF-71CF09D76AC8}"/>
    <dgm:cxn modelId="{4FDAECB9-C589-457F-B759-CD57163DC0EE}" type="presParOf" srcId="{86DD43D7-3152-407C-8D75-CFE59DA7CAB9}" destId="{910A503E-0C50-4B9F-A1EF-F6A7A32291DA}" srcOrd="0" destOrd="0" presId="urn:microsoft.com/office/officeart/2005/8/layout/hList1"/>
    <dgm:cxn modelId="{BF881ADB-D169-4A2C-88FA-F2232A706C87}" type="presParOf" srcId="{910A503E-0C50-4B9F-A1EF-F6A7A32291DA}" destId="{2763116C-9373-4A0A-B547-9B6184C76FA2}" srcOrd="0" destOrd="0" presId="urn:microsoft.com/office/officeart/2005/8/layout/hList1"/>
    <dgm:cxn modelId="{7F1CC83A-0A13-4908-BADD-CB8D1A4DE764}" type="presParOf" srcId="{910A503E-0C50-4B9F-A1EF-F6A7A32291DA}" destId="{074F205B-0E0B-47E3-9D0E-B235C6FEF196}" srcOrd="1" destOrd="0" presId="urn:microsoft.com/office/officeart/2005/8/layout/hList1"/>
    <dgm:cxn modelId="{9A702E3B-4B71-4049-AF93-470DF99B7102}" type="presParOf" srcId="{86DD43D7-3152-407C-8D75-CFE59DA7CAB9}" destId="{DE7AC668-884F-455C-B9DC-55E5921ECF01}" srcOrd="1" destOrd="0" presId="urn:microsoft.com/office/officeart/2005/8/layout/hList1"/>
    <dgm:cxn modelId="{636AE621-0A38-486D-9E5B-C1D836169DC3}" type="presParOf" srcId="{86DD43D7-3152-407C-8D75-CFE59DA7CAB9}" destId="{F95E6606-FDD2-4C6A-9099-3D177BA4FE06}" srcOrd="2" destOrd="0" presId="urn:microsoft.com/office/officeart/2005/8/layout/hList1"/>
    <dgm:cxn modelId="{1C8C7EC2-CE6D-485F-8A49-CC371963453A}" type="presParOf" srcId="{F95E6606-FDD2-4C6A-9099-3D177BA4FE06}" destId="{98B133B7-451D-4651-AF7E-987DDEFB3F9F}" srcOrd="0" destOrd="0" presId="urn:microsoft.com/office/officeart/2005/8/layout/hList1"/>
    <dgm:cxn modelId="{7B2E46AA-194A-4F89-A0AC-23CD504EDAE8}" type="presParOf" srcId="{F95E6606-FDD2-4C6A-9099-3D177BA4FE06}" destId="{A85493B4-4747-4ED5-A8C3-7D7BB8D859A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3C277-E0CA-4204-8023-0C1A86C52CBF}">
      <dsp:nvSpPr>
        <dsp:cNvPr id="0" name=""/>
        <dsp:cNvSpPr/>
      </dsp:nvSpPr>
      <dsp:spPr>
        <a:xfrm>
          <a:off x="2845733" y="-48237"/>
          <a:ext cx="4541557" cy="4541557"/>
        </a:xfrm>
        <a:prstGeom prst="circularArrow">
          <a:avLst>
            <a:gd name="adj1" fmla="val 5544"/>
            <a:gd name="adj2" fmla="val 330680"/>
            <a:gd name="adj3" fmla="val 14742529"/>
            <a:gd name="adj4" fmla="val 1682150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0C7B6-1643-4C7C-9BB7-152104976765}">
      <dsp:nvSpPr>
        <dsp:cNvPr id="0" name=""/>
        <dsp:cNvSpPr/>
      </dsp:nvSpPr>
      <dsp:spPr>
        <a:xfrm>
          <a:off x="4524416" y="1321"/>
          <a:ext cx="1184192" cy="592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/>
            <a:t>Symptoms</a:t>
          </a:r>
          <a:endParaRPr lang="en-US" sz="1200" kern="1200"/>
        </a:p>
      </dsp:txBody>
      <dsp:txXfrm>
        <a:off x="4553320" y="30225"/>
        <a:ext cx="1126384" cy="534288"/>
      </dsp:txXfrm>
    </dsp:sp>
    <dsp:sp modelId="{A79A5940-3E50-4439-8A33-5FB997FF9BB5}">
      <dsp:nvSpPr>
        <dsp:cNvPr id="0" name=""/>
        <dsp:cNvSpPr/>
      </dsp:nvSpPr>
      <dsp:spPr>
        <a:xfrm>
          <a:off x="5769301" y="454422"/>
          <a:ext cx="1184192" cy="592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Cardiovascular disease</a:t>
          </a:r>
          <a:endParaRPr lang="en-US" sz="1200" kern="1200"/>
        </a:p>
      </dsp:txBody>
      <dsp:txXfrm>
        <a:off x="5798205" y="483326"/>
        <a:ext cx="1126384" cy="534288"/>
      </dsp:txXfrm>
    </dsp:sp>
    <dsp:sp modelId="{F46D616B-B71E-4AE6-AC28-D14922D1908B}">
      <dsp:nvSpPr>
        <dsp:cNvPr id="0" name=""/>
        <dsp:cNvSpPr/>
      </dsp:nvSpPr>
      <dsp:spPr>
        <a:xfrm>
          <a:off x="6431691" y="1601715"/>
          <a:ext cx="1184192" cy="592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Stroke</a:t>
          </a:r>
          <a:endParaRPr lang="en-US" sz="1200" kern="1200"/>
        </a:p>
      </dsp:txBody>
      <dsp:txXfrm>
        <a:off x="6460595" y="1630619"/>
        <a:ext cx="1126384" cy="534288"/>
      </dsp:txXfrm>
    </dsp:sp>
    <dsp:sp modelId="{258555DA-75D6-45F6-B624-98B01FC0FFB8}">
      <dsp:nvSpPr>
        <dsp:cNvPr id="0" name=""/>
        <dsp:cNvSpPr/>
      </dsp:nvSpPr>
      <dsp:spPr>
        <a:xfrm>
          <a:off x="6201645" y="2906368"/>
          <a:ext cx="1184192" cy="592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Cancer </a:t>
          </a:r>
          <a:endParaRPr lang="en-US" sz="1200" kern="1200"/>
        </a:p>
      </dsp:txBody>
      <dsp:txXfrm>
        <a:off x="6230549" y="2935272"/>
        <a:ext cx="1126384" cy="534288"/>
      </dsp:txXfrm>
    </dsp:sp>
    <dsp:sp modelId="{24B4CD6B-5C7D-4D45-94DB-2E455DF4D12F}">
      <dsp:nvSpPr>
        <dsp:cNvPr id="0" name=""/>
        <dsp:cNvSpPr/>
      </dsp:nvSpPr>
      <dsp:spPr>
        <a:xfrm>
          <a:off x="5186805" y="3757920"/>
          <a:ext cx="1184192" cy="592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Dementia</a:t>
          </a:r>
          <a:endParaRPr lang="en-US" sz="1200" kern="1200"/>
        </a:p>
      </dsp:txBody>
      <dsp:txXfrm>
        <a:off x="5215709" y="3786824"/>
        <a:ext cx="1126384" cy="534288"/>
      </dsp:txXfrm>
    </dsp:sp>
    <dsp:sp modelId="{9788D00A-B45B-4B44-B802-0ED35B9B7F22}">
      <dsp:nvSpPr>
        <dsp:cNvPr id="0" name=""/>
        <dsp:cNvSpPr/>
      </dsp:nvSpPr>
      <dsp:spPr>
        <a:xfrm>
          <a:off x="3862026" y="3757920"/>
          <a:ext cx="1184192" cy="592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Osteoporosis</a:t>
          </a:r>
          <a:endParaRPr lang="en-US" sz="1200" kern="1200"/>
        </a:p>
      </dsp:txBody>
      <dsp:txXfrm>
        <a:off x="3890930" y="3786824"/>
        <a:ext cx="1126384" cy="534288"/>
      </dsp:txXfrm>
    </dsp:sp>
    <dsp:sp modelId="{D727B5E9-F3A1-41DC-A516-81A9248DB47B}">
      <dsp:nvSpPr>
        <dsp:cNvPr id="0" name=""/>
        <dsp:cNvSpPr/>
      </dsp:nvSpPr>
      <dsp:spPr>
        <a:xfrm>
          <a:off x="2847186" y="2906368"/>
          <a:ext cx="1184192" cy="592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Type II Diabetes</a:t>
          </a:r>
          <a:endParaRPr lang="en-US" sz="1200" kern="1200"/>
        </a:p>
      </dsp:txBody>
      <dsp:txXfrm>
        <a:off x="2876090" y="2935272"/>
        <a:ext cx="1126384" cy="534288"/>
      </dsp:txXfrm>
    </dsp:sp>
    <dsp:sp modelId="{430541C4-BFCD-42B3-A9C5-15F5DEB78D98}">
      <dsp:nvSpPr>
        <dsp:cNvPr id="0" name=""/>
        <dsp:cNvSpPr/>
      </dsp:nvSpPr>
      <dsp:spPr>
        <a:xfrm>
          <a:off x="2617140" y="1601715"/>
          <a:ext cx="1184192" cy="592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Sarcopenia</a:t>
          </a:r>
          <a:endParaRPr lang="en-US" sz="1200" kern="1200"/>
        </a:p>
      </dsp:txBody>
      <dsp:txXfrm>
        <a:off x="2646044" y="1630619"/>
        <a:ext cx="1126384" cy="534288"/>
      </dsp:txXfrm>
    </dsp:sp>
    <dsp:sp modelId="{D6C8A452-1885-4862-AFED-0F083356530E}">
      <dsp:nvSpPr>
        <dsp:cNvPr id="0" name=""/>
        <dsp:cNvSpPr/>
      </dsp:nvSpPr>
      <dsp:spPr>
        <a:xfrm>
          <a:off x="3279530" y="454422"/>
          <a:ext cx="1184192" cy="592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Parkinson’s disease</a:t>
          </a:r>
          <a:endParaRPr lang="en-US" sz="1200" kern="1200"/>
        </a:p>
      </dsp:txBody>
      <dsp:txXfrm>
        <a:off x="3308434" y="483326"/>
        <a:ext cx="1126384" cy="534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3116C-9373-4A0A-B547-9B6184C76FA2}">
      <dsp:nvSpPr>
        <dsp:cNvPr id="0" name=""/>
        <dsp:cNvSpPr/>
      </dsp:nvSpPr>
      <dsp:spPr>
        <a:xfrm>
          <a:off x="49" y="68316"/>
          <a:ext cx="4781740" cy="748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Chronological Age</a:t>
          </a:r>
          <a:endParaRPr lang="en-US" sz="2600" kern="1200"/>
        </a:p>
      </dsp:txBody>
      <dsp:txXfrm>
        <a:off x="49" y="68316"/>
        <a:ext cx="4781740" cy="748800"/>
      </dsp:txXfrm>
    </dsp:sp>
    <dsp:sp modelId="{074F205B-0E0B-47E3-9D0E-B235C6FEF196}">
      <dsp:nvSpPr>
        <dsp:cNvPr id="0" name=""/>
        <dsp:cNvSpPr/>
      </dsp:nvSpPr>
      <dsp:spPr>
        <a:xfrm>
          <a:off x="49" y="817116"/>
          <a:ext cx="4781740" cy="34659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1" kern="1200"/>
            <a:t>Years lived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1" kern="1200"/>
            <a:t>Does not account for differences in rate of aging</a:t>
          </a:r>
          <a:endParaRPr lang="en-US" sz="2600" kern="1200"/>
        </a:p>
      </dsp:txBody>
      <dsp:txXfrm>
        <a:off x="49" y="817116"/>
        <a:ext cx="4781740" cy="3465905"/>
      </dsp:txXfrm>
    </dsp:sp>
    <dsp:sp modelId="{98B133B7-451D-4651-AF7E-987DDEFB3F9F}">
      <dsp:nvSpPr>
        <dsp:cNvPr id="0" name=""/>
        <dsp:cNvSpPr/>
      </dsp:nvSpPr>
      <dsp:spPr>
        <a:xfrm>
          <a:off x="5451234" y="68316"/>
          <a:ext cx="4781740" cy="748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Biological Age</a:t>
          </a:r>
          <a:endParaRPr lang="en-US" sz="2600" kern="1200"/>
        </a:p>
      </dsp:txBody>
      <dsp:txXfrm>
        <a:off x="5451234" y="68316"/>
        <a:ext cx="4781740" cy="748800"/>
      </dsp:txXfrm>
    </dsp:sp>
    <dsp:sp modelId="{A85493B4-4747-4ED5-A8C3-7D7BB8D859A0}">
      <dsp:nvSpPr>
        <dsp:cNvPr id="0" name=""/>
        <dsp:cNvSpPr/>
      </dsp:nvSpPr>
      <dsp:spPr>
        <a:xfrm>
          <a:off x="5451234" y="817116"/>
          <a:ext cx="4781740" cy="34659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1" kern="1200"/>
            <a:t>Use of biomarkers that reflect functional capacity/health/mortality risk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1" kern="1200"/>
            <a:t>Explains different aging trajectories 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1" kern="1200"/>
            <a:t>Necessary for measuring age acceleration/deceleration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1" kern="1200"/>
            <a:t>Predicts lifespan</a:t>
          </a:r>
          <a:endParaRPr lang="en-US" sz="2600" kern="1200"/>
        </a:p>
      </dsp:txBody>
      <dsp:txXfrm>
        <a:off x="5451234" y="817116"/>
        <a:ext cx="4781740" cy="3465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B552E-A01D-4DF9-9781-9798E3BA6C8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5DA0E-5259-49F8-B71E-F10EAAAAA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8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Revolution  equal to advances in PH last century that allowed 30 additional </a:t>
            </a:r>
            <a:r>
              <a:rPr lang="en-US" dirty="0" err="1"/>
              <a:t>yrs</a:t>
            </a:r>
            <a:r>
              <a:rPr lang="en-US" dirty="0"/>
              <a:t> of life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5DA0E-5259-49F8-B71E-F10EAAAAA9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3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Autophagy-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5DA0E-5259-49F8-B71E-F10EAAAAA9C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0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10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95163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906999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887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8682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8572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0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8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8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8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5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3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88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8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7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5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6FA2B21-3FCD-4721-B95C-427943F61125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66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913" y="869674"/>
            <a:ext cx="9814955" cy="311669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The Enlightenment</a:t>
            </a:r>
            <a:br>
              <a:rPr lang="en-US" sz="7200" b="1" dirty="0">
                <a:solidFill>
                  <a:schemeClr val="tx1"/>
                </a:solidFill>
              </a:rPr>
            </a:br>
            <a:r>
              <a:rPr lang="en-US" sz="7200" b="1" dirty="0">
                <a:solidFill>
                  <a:schemeClr val="tx1"/>
                </a:solidFill>
              </a:rPr>
              <a:t>of Age</a:t>
            </a:r>
            <a:br>
              <a:rPr lang="en-US" sz="7200" b="1" dirty="0">
                <a:solidFill>
                  <a:schemeClr val="tx1"/>
                </a:solidFill>
              </a:rPr>
            </a:br>
            <a:br>
              <a:rPr lang="en-US" sz="5400" b="1" dirty="0">
                <a:solidFill>
                  <a:schemeClr val="tx1"/>
                </a:solidFill>
              </a:rPr>
            </a:br>
            <a:r>
              <a:rPr lang="en-US" sz="5400" b="1" dirty="0">
                <a:solidFill>
                  <a:schemeClr val="tx1"/>
                </a:solidFill>
              </a:rPr>
              <a:t>Science over Superstition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7"/>
            <a:ext cx="4775075" cy="14804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Paul Spector MD</a:t>
            </a:r>
          </a:p>
        </p:txBody>
      </p:sp>
    </p:spTree>
    <p:extLst>
      <p:ext uri="{BB962C8B-B14F-4D97-AF65-F5344CB8AC3E}">
        <p14:creationId xmlns:p14="http://schemas.microsoft.com/office/powerpoint/2010/main" val="426968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27144-1420-E6C1-236B-0399F09A4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/>
              <a:t>Why Do We Age?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CDF36-BA66-93D6-F9B0-0EAF8276E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/>
              <a:t>Disposable Soma Theory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/>
              <a:t>Always limited resources</a:t>
            </a:r>
          </a:p>
          <a:p>
            <a:pPr marL="0" indent="0">
              <a:buNone/>
            </a:pPr>
            <a:r>
              <a:rPr lang="en-US" b="1"/>
              <a:t>Not enough energy for both reproduction and longevity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/>
              <a:t>Either breed fast and die young or breed slow and maintain soma (body)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endParaRPr lang="en-US" b="1"/>
          </a:p>
          <a:p>
            <a:endParaRPr lang="en-US" b="1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4514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12411-C030-7DAF-BFB2-A4CF2E8A2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/>
              <a:t>Why Do We Age?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D875-274F-FAED-E697-DB21213FE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Nothing in biology makes sense except in the light of evolution</a:t>
            </a:r>
          </a:p>
          <a:p>
            <a:pPr marL="0" indent="0">
              <a:buNone/>
            </a:pPr>
            <a:r>
              <a:rPr lang="en-US" b="1" u="sng" dirty="0"/>
              <a:t>Antagonistic Pleiotropy</a:t>
            </a:r>
          </a:p>
          <a:p>
            <a:pPr lvl="1"/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Genes that have negative effects at later ages (after reproduction) </a:t>
            </a:r>
          </a:p>
          <a:p>
            <a:pPr marL="457200" lvl="1" indent="0">
              <a:buNone/>
            </a:pPr>
            <a:r>
              <a:rPr lang="en-US" b="1" dirty="0"/>
              <a:t>are not effected by natural selection.</a:t>
            </a:r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Example:  	A mutation that promotes dementia, osteoporosis, cataracts 		before breeding would be weeded out </a:t>
            </a:r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		A mutation that even weakly increases strength/speed in 			young (reproductive age) would be favored even if it caused</a:t>
            </a:r>
          </a:p>
          <a:p>
            <a:pPr marL="457200" lvl="1" indent="0">
              <a:buNone/>
            </a:pPr>
            <a:r>
              <a:rPr lang="en-US" b="1" dirty="0"/>
              <a:t>		serious illness in older </a:t>
            </a:r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3119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E3B92E-3323-7D30-4C92-3B7F64C3C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147" y="0"/>
            <a:ext cx="7059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92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D4810-735C-4FEC-197F-2FD8344C9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Why Do We 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7E23D-A661-2B8D-4D16-0F3E05A6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u="sng" dirty="0"/>
              <a:t>Loss of Information Theory – David </a:t>
            </a:r>
            <a:r>
              <a:rPr lang="en-US" b="1" u="sng" dirty="0" err="1"/>
              <a:t>Sinclaire</a:t>
            </a:r>
            <a:endParaRPr lang="en-US" b="1" u="sng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Two types of information in biology</a:t>
            </a:r>
          </a:p>
          <a:p>
            <a:r>
              <a:rPr lang="en-US" b="1" dirty="0"/>
              <a:t>Genome – DNA - Computer</a:t>
            </a:r>
          </a:p>
          <a:p>
            <a:endParaRPr lang="en-US" b="1" dirty="0"/>
          </a:p>
          <a:p>
            <a:r>
              <a:rPr lang="en-US" b="1" dirty="0"/>
              <a:t>Epigenome - Software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1643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7D0D7-0668-EDCB-728A-DA595B54B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Genome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E730F-96B0-56B6-FF91-E9030EC55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2800" b="1" dirty="0"/>
          </a:p>
          <a:p>
            <a:pPr lvl="1"/>
            <a:r>
              <a:rPr lang="en-US" sz="2800" b="1" dirty="0"/>
              <a:t>Digital: 4 base nucleotides (adenine/guanine/cytosine/thymine)</a:t>
            </a:r>
          </a:p>
          <a:p>
            <a:pPr marL="457200" lvl="1" indent="0">
              <a:buNone/>
            </a:pPr>
            <a:endParaRPr lang="en-US" sz="2800" b="1" dirty="0"/>
          </a:p>
          <a:p>
            <a:pPr lvl="1"/>
            <a:r>
              <a:rPr lang="en-US" sz="2800" b="1" dirty="0"/>
              <a:t>Can be copied with great accuracy</a:t>
            </a:r>
          </a:p>
          <a:p>
            <a:pPr marL="457200" lvl="1" indent="0">
              <a:buNone/>
            </a:pPr>
            <a:endParaRPr lang="en-US" sz="2800" b="1" dirty="0"/>
          </a:p>
          <a:p>
            <a:pPr lvl="1"/>
            <a:r>
              <a:rPr lang="en-US" sz="2800" b="1" dirty="0"/>
              <a:t>Very stable (recovered and read from Neanderthal remains)</a:t>
            </a:r>
          </a:p>
          <a:p>
            <a:pPr marL="457200" lvl="1" indent="0">
              <a:buNone/>
            </a:pPr>
            <a:endParaRPr lang="en-US" sz="2800" b="1" dirty="0"/>
          </a:p>
          <a:p>
            <a:pPr lvl="1"/>
            <a:r>
              <a:rPr lang="en-US" sz="2800" b="1" dirty="0"/>
              <a:t>Natures information storage for billions of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90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E744B-1DC9-C410-5B78-D8B0C5AC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Epigenome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1F92C-01EC-8E2F-5B40-FCC41B82B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070811"/>
            <a:ext cx="10233800" cy="4811378"/>
          </a:xfrm>
        </p:spPr>
        <p:txBody>
          <a:bodyPr>
            <a:noAutofit/>
          </a:bodyPr>
          <a:lstStyle/>
          <a:p>
            <a:r>
              <a:rPr lang="en-US" sz="2400" b="1" dirty="0"/>
              <a:t>Analog</a:t>
            </a:r>
          </a:p>
          <a:p>
            <a:r>
              <a:rPr lang="en-US" sz="2400" b="1" dirty="0"/>
              <a:t>Genome as piano </a:t>
            </a:r>
          </a:p>
          <a:p>
            <a:pPr lvl="1"/>
            <a:r>
              <a:rPr lang="en-US" b="1" dirty="0"/>
              <a:t>Each gene a key</a:t>
            </a:r>
          </a:p>
          <a:p>
            <a:pPr lvl="1"/>
            <a:r>
              <a:rPr lang="en-US" b="1" dirty="0"/>
              <a:t>Each key produces a note</a:t>
            </a:r>
          </a:p>
          <a:p>
            <a:r>
              <a:rPr lang="en-US" sz="2400" b="1" dirty="0"/>
              <a:t>Epigenome as pianist</a:t>
            </a:r>
          </a:p>
          <a:p>
            <a:pPr lvl="1"/>
            <a:r>
              <a:rPr lang="en-US" b="1" dirty="0"/>
              <a:t>Chooses which keys to play</a:t>
            </a:r>
          </a:p>
          <a:p>
            <a:pPr lvl="1"/>
            <a:r>
              <a:rPr lang="en-US" b="1" dirty="0"/>
              <a:t>Pianist’s mistake not a problem with the piano</a:t>
            </a:r>
            <a:endParaRPr lang="en-US" sz="2400" b="1" dirty="0"/>
          </a:p>
          <a:p>
            <a:r>
              <a:rPr lang="en-US" sz="2400" b="1" dirty="0"/>
              <a:t>Directs assembly and maintenance of a human</a:t>
            </a:r>
          </a:p>
          <a:p>
            <a:pPr lvl="1"/>
            <a:r>
              <a:rPr lang="en-US" b="1" dirty="0"/>
              <a:t>Single fertilized egg turns into 26 billion cell newborn</a:t>
            </a:r>
          </a:p>
          <a:p>
            <a:pPr lvl="1"/>
            <a:r>
              <a:rPr lang="en-US" b="1" dirty="0"/>
              <a:t>Epigenome allows genetically identical cells to become different types of cells (skin/muscle/bone…)</a:t>
            </a:r>
          </a:p>
          <a:p>
            <a:r>
              <a:rPr lang="en-US" sz="2400" b="1" dirty="0"/>
              <a:t>Can be changed easily in response to environmental changes  - degrades over time</a:t>
            </a:r>
          </a:p>
        </p:txBody>
      </p:sp>
    </p:spTree>
    <p:extLst>
      <p:ext uri="{BB962C8B-B14F-4D97-AF65-F5344CB8AC3E}">
        <p14:creationId xmlns:p14="http://schemas.microsoft.com/office/powerpoint/2010/main" val="2538388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2BF4023-B343-48C3-9AA4-61C4B94EC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16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830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ABADA-0D4F-E582-BAEB-B9D55A0DB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Loss of information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AD9F0-477F-8BAD-03A2-1BC84FD1A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Aging is epigenetic noise caused by insults to the cell. </a:t>
            </a:r>
          </a:p>
        </p:txBody>
      </p:sp>
    </p:spTree>
    <p:extLst>
      <p:ext uri="{BB962C8B-B14F-4D97-AF65-F5344CB8AC3E}">
        <p14:creationId xmlns:p14="http://schemas.microsoft.com/office/powerpoint/2010/main" val="2138829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CF801-8B9C-4957-DE35-0A33AC30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A298A-A691-4B5A-972E-77838AB19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2800" b="1" dirty="0"/>
          </a:p>
          <a:p>
            <a:pPr lvl="1"/>
            <a:endParaRPr lang="en-US" sz="2800" b="1" dirty="0"/>
          </a:p>
          <a:p>
            <a:pPr lvl="1"/>
            <a:r>
              <a:rPr lang="en-US" sz="2800" b="1" dirty="0"/>
              <a:t>Mouse – 2 years</a:t>
            </a:r>
          </a:p>
          <a:p>
            <a:pPr lvl="1"/>
            <a:r>
              <a:rPr lang="en-US" sz="2800" b="1" dirty="0"/>
              <a:t>Porcupine – 18 years</a:t>
            </a:r>
          </a:p>
          <a:p>
            <a:pPr lvl="1"/>
            <a:r>
              <a:rPr lang="en-US" sz="2800" b="1" dirty="0"/>
              <a:t>Bat – 30 years</a:t>
            </a:r>
          </a:p>
          <a:p>
            <a:pPr lvl="1"/>
            <a:r>
              <a:rPr lang="en-US" sz="2800" b="1" dirty="0"/>
              <a:t>Naked mole rat – 30 years</a:t>
            </a:r>
          </a:p>
          <a:p>
            <a:pPr marL="457200" lvl="1" indent="0">
              <a:buNone/>
            </a:pPr>
            <a:endParaRPr lang="en-US" sz="2800" b="1" dirty="0"/>
          </a:p>
          <a:p>
            <a:pPr marL="457200" lvl="1" indent="0">
              <a:buNone/>
            </a:pPr>
            <a:endParaRPr lang="en-US" sz="3200" b="1" dirty="0"/>
          </a:p>
          <a:p>
            <a:pPr marL="457200" lvl="1" indent="0">
              <a:buNone/>
            </a:pPr>
            <a:r>
              <a:rPr lang="en-US" sz="2800" b="1" dirty="0"/>
              <a:t>  </a:t>
            </a:r>
          </a:p>
          <a:p>
            <a:pPr lvl="1"/>
            <a:endParaRPr lang="en-US" sz="2800" b="1" dirty="0"/>
          </a:p>
          <a:p>
            <a:pPr lvl="1"/>
            <a:endParaRPr lang="en-US" sz="2800" b="1" dirty="0"/>
          </a:p>
          <a:p>
            <a:pPr lvl="1"/>
            <a:endParaRPr lang="en-US" sz="2800" b="1" dirty="0"/>
          </a:p>
          <a:p>
            <a:pPr lvl="1"/>
            <a:endParaRPr lang="en-US" sz="2800" b="1" dirty="0"/>
          </a:p>
          <a:p>
            <a:pPr lvl="1"/>
            <a:endParaRPr lang="en-US" sz="2800" b="1" dirty="0"/>
          </a:p>
          <a:p>
            <a:pPr lvl="1"/>
            <a:endParaRPr lang="en-US" sz="2800" b="1" dirty="0"/>
          </a:p>
          <a:p>
            <a:pPr lvl="1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65144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BADDB-8484-CE79-341F-8594B8171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800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BFB3D-79C0-B2BB-4FA8-9D1209505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Nature invented the backbone once, the hand once, hair once </a:t>
            </a:r>
          </a:p>
          <a:p>
            <a:pPr marL="0" indent="0">
              <a:buNone/>
            </a:pPr>
            <a:r>
              <a:rPr lang="en-US" b="1" dirty="0"/>
              <a:t>but figures out longevity again and again whenever a species</a:t>
            </a:r>
          </a:p>
          <a:p>
            <a:pPr marL="0" indent="0">
              <a:buNone/>
            </a:pPr>
            <a:r>
              <a:rPr lang="en-US" b="1" dirty="0"/>
              <a:t>stumbles into a safe niche that mitigates risk and offers a payoff</a:t>
            </a:r>
          </a:p>
          <a:p>
            <a:pPr marL="0" indent="0">
              <a:buNone/>
            </a:pPr>
            <a:r>
              <a:rPr lang="en-US" b="1" dirty="0"/>
              <a:t>for decelerating aging.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In other words, aging is subject to regulation.</a:t>
            </a:r>
          </a:p>
        </p:txBody>
      </p:sp>
    </p:spTree>
    <p:extLst>
      <p:ext uri="{BB962C8B-B14F-4D97-AF65-F5344CB8AC3E}">
        <p14:creationId xmlns:p14="http://schemas.microsoft.com/office/powerpoint/2010/main" val="70860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2AC0F-5584-F841-ECAF-117184E97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What Is Aging?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2D068-9878-F5F5-25F3-4E0B6CA6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A gradual process that converts young, healthy, fertile adults</a:t>
            </a:r>
          </a:p>
          <a:p>
            <a:pPr marL="0" indent="0" algn="ctr">
              <a:buNone/>
            </a:pPr>
            <a:r>
              <a:rPr lang="en-US" b="1" dirty="0"/>
              <a:t>into less healthy, infertile, older ones with  an increasing </a:t>
            </a:r>
          </a:p>
          <a:p>
            <a:pPr marL="0" indent="0" algn="ctr">
              <a:buNone/>
            </a:pPr>
            <a:r>
              <a:rPr lang="en-US" b="1" dirty="0"/>
              <a:t>risk of dysfunction and death.</a:t>
            </a:r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8812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D983D-A827-2FE8-04DA-66EB0860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Negligible Senescence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46693-CBF9-9DC6-24A8-AA3EBC2D6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Organisms that do not exhibit evidence of biological aging</a:t>
            </a:r>
          </a:p>
          <a:p>
            <a:pPr lvl="1"/>
            <a:r>
              <a:rPr lang="en-US" sz="2800" b="1" dirty="0"/>
              <a:t> reductions in reproductive capacity </a:t>
            </a:r>
          </a:p>
          <a:p>
            <a:pPr lvl="1"/>
            <a:r>
              <a:rPr lang="en-US" sz="2800" b="1" dirty="0"/>
              <a:t>functional decline </a:t>
            </a:r>
          </a:p>
          <a:p>
            <a:pPr lvl="1"/>
            <a:r>
              <a:rPr lang="en-US" sz="2800" b="1" dirty="0"/>
              <a:t>rising death rates</a:t>
            </a:r>
          </a:p>
          <a:p>
            <a:pPr lvl="1"/>
            <a:endParaRPr lang="en-US" sz="2800" b="1" dirty="0"/>
          </a:p>
          <a:p>
            <a:pPr lvl="1"/>
            <a:r>
              <a:rPr lang="en-US" sz="2800" b="1" dirty="0"/>
              <a:t>Naked mole rat (30)/Rockfish (200)/Greenland shark (500)</a:t>
            </a:r>
          </a:p>
        </p:txBody>
      </p:sp>
    </p:spTree>
    <p:extLst>
      <p:ext uri="{BB962C8B-B14F-4D97-AF65-F5344CB8AC3E}">
        <p14:creationId xmlns:p14="http://schemas.microsoft.com/office/powerpoint/2010/main" val="2949731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9EAC8-6EA8-DBEB-D3FA-12F6D60A6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Naked Mole Rat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49714-8CAE-B2AF-E63B-D00B55920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Maintains body composition</a:t>
            </a:r>
          </a:p>
          <a:p>
            <a:r>
              <a:rPr lang="en-US" b="1" dirty="0"/>
              <a:t>No decline in fertility</a:t>
            </a:r>
          </a:p>
          <a:p>
            <a:r>
              <a:rPr lang="en-US" b="1" dirty="0"/>
              <a:t>No increase in age-related mortality</a:t>
            </a:r>
          </a:p>
          <a:p>
            <a:r>
              <a:rPr lang="en-US" b="1" dirty="0"/>
              <a:t>Death occurs with equal frequency at all ages until close to maximal lifespan</a:t>
            </a:r>
          </a:p>
          <a:p>
            <a:r>
              <a:rPr lang="en-US" b="1" dirty="0"/>
              <a:t>Sickness rare</a:t>
            </a:r>
          </a:p>
          <a:p>
            <a:r>
              <a:rPr lang="en-US" b="1" dirty="0"/>
              <a:t>Cancer never observed</a:t>
            </a:r>
          </a:p>
          <a:p>
            <a:r>
              <a:rPr lang="en-US" b="1" dirty="0"/>
              <a:t>No change in BMR, insulin sensitivity, vascular and bone health</a:t>
            </a:r>
          </a:p>
          <a:p>
            <a:r>
              <a:rPr lang="en-US" b="1" dirty="0"/>
              <a:t>High levels of oxidative stress with no impact on longevity/function (repair/removal)</a:t>
            </a:r>
          </a:p>
        </p:txBody>
      </p:sp>
    </p:spTree>
    <p:extLst>
      <p:ext uri="{BB962C8B-B14F-4D97-AF65-F5344CB8AC3E}">
        <p14:creationId xmlns:p14="http://schemas.microsoft.com/office/powerpoint/2010/main" val="431902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F0A53F1-4AA8-01F9-3868-260D443F7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6" y="39758"/>
            <a:ext cx="12140883" cy="69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001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8E999-9F31-6988-B87D-F9A8FFE34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Aging Research</a:t>
            </a:r>
            <a:br>
              <a:rPr lang="en-US" b="1" u="sng" dirty="0"/>
            </a:br>
            <a:r>
              <a:rPr lang="en-US" b="1" u="sng" dirty="0"/>
              <a:t>A Young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053C1-91E6-E4D4-89AB-87FDC3458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Until 1980s – wear out like old car</a:t>
            </a:r>
          </a:p>
          <a:p>
            <a:endParaRPr lang="en-US" b="1" dirty="0"/>
          </a:p>
          <a:p>
            <a:r>
              <a:rPr lang="en-US" b="1" dirty="0"/>
              <a:t>Cynthia Kenyon UCSF 1993</a:t>
            </a:r>
          </a:p>
          <a:p>
            <a:pPr lvl="1"/>
            <a:r>
              <a:rPr lang="en-US" sz="2800" b="1" dirty="0"/>
              <a:t>C. elegans – worm the size of a comma, 3 week lifespan</a:t>
            </a:r>
          </a:p>
          <a:p>
            <a:pPr lvl="1"/>
            <a:r>
              <a:rPr lang="en-US" sz="2800" b="1" dirty="0"/>
              <a:t>Mutation in one gene (daf-2) doubled lifespan</a:t>
            </a:r>
          </a:p>
          <a:p>
            <a:pPr lvl="1"/>
            <a:r>
              <a:rPr lang="en-US" sz="2800" b="1" dirty="0"/>
              <a:t>Daf-2 gene encodes a hormone receptor for insulin/IGF-1</a:t>
            </a:r>
          </a:p>
          <a:p>
            <a:pPr lvl="1"/>
            <a:r>
              <a:rPr lang="en-US" sz="2800" b="1" dirty="0"/>
              <a:t>Insulin/IGF-1 promote nutrient uptake and growth</a:t>
            </a:r>
          </a:p>
          <a:p>
            <a:pPr lvl="1"/>
            <a:r>
              <a:rPr lang="en-US" sz="2800" b="1" dirty="0"/>
              <a:t>Same mutation operates in flies, mice and humans – </a:t>
            </a:r>
          </a:p>
          <a:p>
            <a:pPr marL="457200" lvl="1" indent="0">
              <a:buNone/>
            </a:pPr>
            <a:r>
              <a:rPr lang="en-US" sz="2800" b="1" dirty="0"/>
              <a:t>   evolutionarily conserved	  </a:t>
            </a:r>
          </a:p>
          <a:p>
            <a:pPr lvl="1"/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7874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D7DBB-C840-39D6-1925-C14C360DB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966E7-EBF4-BE05-7BD1-A85ED0BA4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Daf-2 turns on FOXO genes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FOXO upregulates</a:t>
            </a:r>
          </a:p>
          <a:p>
            <a:pPr lvl="1"/>
            <a:r>
              <a:rPr lang="en-US" sz="2800" b="1" dirty="0"/>
              <a:t>Antioxidant genes</a:t>
            </a:r>
          </a:p>
          <a:p>
            <a:pPr lvl="1"/>
            <a:r>
              <a:rPr lang="en-US" sz="2800" b="1" dirty="0"/>
              <a:t>DNA repair genes</a:t>
            </a:r>
          </a:p>
          <a:p>
            <a:pPr lvl="1"/>
            <a:r>
              <a:rPr lang="en-US" sz="2800" b="1" dirty="0"/>
              <a:t>Immune system genes</a:t>
            </a:r>
          </a:p>
          <a:p>
            <a:pPr lvl="1"/>
            <a:endParaRPr lang="en-US" sz="2800" b="1" dirty="0"/>
          </a:p>
          <a:p>
            <a:r>
              <a:rPr lang="en-US" sz="3000" b="1" dirty="0"/>
              <a:t>Slows rate of aging</a:t>
            </a:r>
          </a:p>
          <a:p>
            <a:pPr lvl="1"/>
            <a:r>
              <a:rPr lang="en-US" sz="2800" b="1" dirty="0"/>
              <a:t>Promotes long health span </a:t>
            </a:r>
          </a:p>
          <a:p>
            <a:pPr lvl="1"/>
            <a:r>
              <a:rPr lang="en-US" sz="2800" b="1" dirty="0"/>
              <a:t>resistance to diseases</a:t>
            </a:r>
            <a:r>
              <a:rPr lang="en-US" sz="3200" b="1" dirty="0"/>
              <a:t> of aging</a:t>
            </a:r>
          </a:p>
        </p:txBody>
      </p:sp>
    </p:spTree>
    <p:extLst>
      <p:ext uri="{BB962C8B-B14F-4D97-AF65-F5344CB8AC3E}">
        <p14:creationId xmlns:p14="http://schemas.microsoft.com/office/powerpoint/2010/main" val="2582141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C846C-1C72-6C91-F9BF-05BB4F1A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Evolutionary Rational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9CC35-CBF2-E7DD-1403-246EA7579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Favorable Conditions</a:t>
            </a:r>
          </a:p>
          <a:p>
            <a:pPr lvl="1"/>
            <a:r>
              <a:rPr lang="en-US" sz="2800" b="1" dirty="0"/>
              <a:t>Food available</a:t>
            </a:r>
          </a:p>
          <a:p>
            <a:pPr lvl="1"/>
            <a:r>
              <a:rPr lang="en-US" sz="2800" b="1" dirty="0"/>
              <a:t>Low stress/Safe</a:t>
            </a:r>
          </a:p>
          <a:p>
            <a:pPr lvl="1"/>
            <a:r>
              <a:rPr lang="en-US" sz="2800" b="1" dirty="0"/>
              <a:t>Insulin/IGF-1 signaling turned on</a:t>
            </a:r>
          </a:p>
          <a:p>
            <a:pPr lvl="1"/>
            <a:r>
              <a:rPr lang="en-US" sz="2800" b="1" dirty="0"/>
              <a:t>Food storage/growth/reproduction</a:t>
            </a:r>
          </a:p>
          <a:p>
            <a:pPr lvl="1"/>
            <a:endParaRPr lang="en-US" sz="2800" b="1" dirty="0"/>
          </a:p>
          <a:p>
            <a:r>
              <a:rPr lang="en-US" sz="3200" b="1" dirty="0"/>
              <a:t>Unfavorable Conditions</a:t>
            </a:r>
          </a:p>
          <a:p>
            <a:pPr lvl="1"/>
            <a:r>
              <a:rPr lang="en-US" sz="2800" b="1" dirty="0"/>
              <a:t>Limited food supply</a:t>
            </a:r>
          </a:p>
          <a:p>
            <a:pPr lvl="1"/>
            <a:r>
              <a:rPr lang="en-US" sz="2800" b="1" dirty="0"/>
              <a:t>High stress</a:t>
            </a:r>
          </a:p>
          <a:p>
            <a:pPr lvl="1"/>
            <a:r>
              <a:rPr lang="en-US" sz="2800" b="1" dirty="0"/>
              <a:t>Low Insulin/IGF-1 signaling</a:t>
            </a:r>
          </a:p>
          <a:p>
            <a:pPr lvl="1"/>
            <a:r>
              <a:rPr lang="en-US" sz="2800" b="1" dirty="0"/>
              <a:t>FOXO triggers cell protection/repair and stress resistance that increase survival/health span</a:t>
            </a:r>
          </a:p>
          <a:p>
            <a:pPr lvl="1"/>
            <a:r>
              <a:rPr lang="en-US" sz="2800" b="1" dirty="0"/>
              <a:t>Reproduction turned off – neither parent nor progeny would survive</a:t>
            </a:r>
          </a:p>
        </p:txBody>
      </p:sp>
    </p:spTree>
    <p:extLst>
      <p:ext uri="{BB962C8B-B14F-4D97-AF65-F5344CB8AC3E}">
        <p14:creationId xmlns:p14="http://schemas.microsoft.com/office/powerpoint/2010/main" val="601099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C5091A4-629F-C475-A625-D88F6D667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0"/>
            <a:ext cx="703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926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D88EE-77BA-1E35-27B4-8962E48A2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u="sng" dirty="0"/>
              <a:t>The Tall and The Small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BBD28-8C02-74B0-0422-8D7D3D241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Aristotle noted larger animal species longer lived</a:t>
            </a:r>
          </a:p>
          <a:p>
            <a:endParaRPr lang="en-US" b="1" dirty="0"/>
          </a:p>
          <a:p>
            <a:r>
              <a:rPr lang="en-US" b="1" dirty="0"/>
              <a:t>Within species appears to be the opposite</a:t>
            </a:r>
          </a:p>
          <a:p>
            <a:endParaRPr lang="en-US" b="1" dirty="0"/>
          </a:p>
          <a:p>
            <a:r>
              <a:rPr lang="en-US" b="1" dirty="0"/>
              <a:t>Dogs</a:t>
            </a:r>
          </a:p>
          <a:p>
            <a:pPr lvl="1"/>
            <a:r>
              <a:rPr lang="en-US" sz="2800" b="1" dirty="0"/>
              <a:t>Greater diversity in size than any other terrestrial vertebrate</a:t>
            </a:r>
          </a:p>
          <a:p>
            <a:pPr lvl="1"/>
            <a:r>
              <a:rPr lang="en-US" sz="2800" b="1" dirty="0"/>
              <a:t>Great Dane 5-7 years  Chihuahua 20 years</a:t>
            </a:r>
          </a:p>
          <a:p>
            <a:pPr lvl="1"/>
            <a:r>
              <a:rPr lang="en-US" sz="2800" b="1" dirty="0"/>
              <a:t>Small dogs long-lived due to IGF-1 mutation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2035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56DA9-F9BE-7EA3-09BA-81A58F3DE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Survival Circuit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A158-48FA-E17E-7A3E-DFE73D9CD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Stress switches animal from growth/energy storage/reproduction mode to repair/regenerate mode</a:t>
            </a:r>
          </a:p>
          <a:p>
            <a:endParaRPr lang="en-US" b="1" dirty="0"/>
          </a:p>
          <a:p>
            <a:r>
              <a:rPr lang="en-US" b="1" dirty="0"/>
              <a:t>Slows aging</a:t>
            </a:r>
          </a:p>
          <a:p>
            <a:endParaRPr lang="en-US" b="1" dirty="0"/>
          </a:p>
          <a:p>
            <a:r>
              <a:rPr lang="en-US" b="1" dirty="0"/>
              <a:t>Prevents age-related disease</a:t>
            </a:r>
          </a:p>
          <a:p>
            <a:endParaRPr lang="en-US" b="1" dirty="0"/>
          </a:p>
          <a:p>
            <a:r>
              <a:rPr lang="en-US" b="1" dirty="0"/>
              <a:t>Confers a survival advantage</a:t>
            </a:r>
          </a:p>
          <a:p>
            <a:endParaRPr lang="en-US" b="1" dirty="0"/>
          </a:p>
          <a:p>
            <a:r>
              <a:rPr lang="en-US" b="1" dirty="0"/>
              <a:t>Every living thing (plant/fungus/animal) has this circuit</a:t>
            </a:r>
          </a:p>
        </p:txBody>
      </p:sp>
    </p:spTree>
    <p:extLst>
      <p:ext uri="{BB962C8B-B14F-4D97-AF65-F5344CB8AC3E}">
        <p14:creationId xmlns:p14="http://schemas.microsoft.com/office/powerpoint/2010/main" val="3346332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4BDD6-F6B5-9122-8B3E-651DA11AE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>
                <a:solidFill>
                  <a:schemeClr val="tx1"/>
                </a:solidFill>
              </a:rPr>
              <a:t>Chronological vs Biological Age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DC7C118-94D7-6416-D613-6B862FE689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111019"/>
              </p:ext>
            </p:extLst>
          </p:nvPr>
        </p:nvGraphicFramePr>
        <p:xfrm>
          <a:off x="979488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870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B4CD-9FB4-90C5-D613-990C99CFE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u="sng"/>
              <a:t>Aging Is A Disease</a:t>
            </a:r>
            <a:endParaRPr lang="en-US" b="1" u="sng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5BB66789-010F-4890-5228-11BDDA2CC8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20775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9187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1CB93-43D7-9554-1D20-EFE0F7741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Biological 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B99C-B240-D5EB-331F-E8F6EF5E6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Measured by computational aging clocks – DNA methylation</a:t>
            </a:r>
          </a:p>
          <a:p>
            <a:endParaRPr lang="en-US" b="1" dirty="0"/>
          </a:p>
          <a:p>
            <a:r>
              <a:rPr lang="en-US" b="1" dirty="0"/>
              <a:t>Age Acceleration</a:t>
            </a:r>
          </a:p>
          <a:p>
            <a:pPr lvl="1"/>
            <a:r>
              <a:rPr lang="en-US" b="1" dirty="0"/>
              <a:t>Increased predicted bio age relative to chrono age</a:t>
            </a:r>
          </a:p>
          <a:p>
            <a:pPr lvl="1"/>
            <a:r>
              <a:rPr lang="en-US" b="1" dirty="0"/>
              <a:t>Associated with </a:t>
            </a:r>
          </a:p>
          <a:p>
            <a:pPr lvl="2"/>
            <a:r>
              <a:rPr lang="en-US" b="1" dirty="0"/>
              <a:t>age-related diseases</a:t>
            </a:r>
          </a:p>
          <a:p>
            <a:pPr lvl="2"/>
            <a:r>
              <a:rPr lang="en-US" b="1" dirty="0"/>
              <a:t>social variables</a:t>
            </a:r>
          </a:p>
          <a:p>
            <a:pPr lvl="2"/>
            <a:r>
              <a:rPr lang="en-US" b="1" dirty="0"/>
              <a:t>mental health</a:t>
            </a:r>
          </a:p>
          <a:p>
            <a:pPr lvl="2"/>
            <a:r>
              <a:rPr lang="en-US" b="1" dirty="0"/>
              <a:t>Premature mortality</a:t>
            </a:r>
          </a:p>
          <a:p>
            <a:pPr lvl="2"/>
            <a:endParaRPr lang="en-US" b="1" dirty="0"/>
          </a:p>
          <a:p>
            <a:r>
              <a:rPr lang="en-US" b="1" dirty="0"/>
              <a:t>Sensitive to specific interventions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0974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B3FFE47-C85A-8248-81EE-94EEFA12A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" y="-52086"/>
            <a:ext cx="121341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475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Analogue wall clock">
            <a:extLst>
              <a:ext uri="{FF2B5EF4-FFF2-40B4-BE49-F238E27FC236}">
                <a16:creationId xmlns:a16="http://schemas.microsoft.com/office/drawing/2014/main" id="{742121A1-5191-241F-A9BB-89A4F5AB0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38" r="2735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940F33-B3E7-11EC-FDF5-A05D008AC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854676" cy="1325563"/>
          </a:xfrm>
        </p:spPr>
        <p:txBody>
          <a:bodyPr>
            <a:normAutofit/>
          </a:bodyPr>
          <a:lstStyle/>
          <a:p>
            <a:r>
              <a:rPr lang="en-US" sz="4200" b="1" u="sng"/>
              <a:t>Turning Back the Clock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1695EDB-E355-EE0F-98B9-842CF326E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4572877" cy="4351338"/>
          </a:xfrm>
        </p:spPr>
        <p:txBody>
          <a:bodyPr>
            <a:normAutofit/>
          </a:bodyPr>
          <a:lstStyle/>
          <a:p>
            <a:r>
              <a:rPr lang="en-US" sz="2600" b="1"/>
              <a:t>Caloric Restriction</a:t>
            </a:r>
          </a:p>
          <a:p>
            <a:endParaRPr lang="en-US" sz="2600" b="1"/>
          </a:p>
          <a:p>
            <a:r>
              <a:rPr lang="en-US" sz="2600" b="1"/>
              <a:t>Medication</a:t>
            </a:r>
          </a:p>
          <a:p>
            <a:endParaRPr lang="en-US" sz="2600" b="1"/>
          </a:p>
          <a:p>
            <a:r>
              <a:rPr lang="en-US" sz="2600" b="1"/>
              <a:t>Supplements</a:t>
            </a:r>
          </a:p>
          <a:p>
            <a:endParaRPr lang="en-US" sz="2600" b="1"/>
          </a:p>
          <a:p>
            <a:r>
              <a:rPr lang="en-US" sz="2600" b="1"/>
              <a:t>Lifestyles</a:t>
            </a:r>
          </a:p>
          <a:p>
            <a:endParaRPr lang="en-US" sz="2600" b="1"/>
          </a:p>
          <a:p>
            <a:r>
              <a:rPr lang="en-US" sz="2600" b="1"/>
              <a:t>Procedures</a:t>
            </a:r>
          </a:p>
        </p:txBody>
      </p:sp>
    </p:spTree>
    <p:extLst>
      <p:ext uri="{BB962C8B-B14F-4D97-AF65-F5344CB8AC3E}">
        <p14:creationId xmlns:p14="http://schemas.microsoft.com/office/powerpoint/2010/main" val="1509241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CB587-6A3A-55AC-0CF2-7CF727382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Caloric Restriction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2BA10-C0C1-1C4C-5106-3DC1C3231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915287"/>
          </a:xfrm>
        </p:spPr>
        <p:txBody>
          <a:bodyPr/>
          <a:lstStyle/>
          <a:p>
            <a:r>
              <a:rPr lang="en-US" b="1" dirty="0"/>
              <a:t>Sufficient nutrition but ~ 25% calorie reduction</a:t>
            </a:r>
          </a:p>
          <a:p>
            <a:endParaRPr lang="en-US" b="1" dirty="0"/>
          </a:p>
          <a:p>
            <a:r>
              <a:rPr lang="en-US" b="1" dirty="0"/>
              <a:t>Extends lifespan/</a:t>
            </a:r>
            <a:r>
              <a:rPr lang="en-US" b="1" dirty="0" err="1"/>
              <a:t>healthspan</a:t>
            </a:r>
            <a:r>
              <a:rPr lang="en-US" b="1" dirty="0"/>
              <a:t> – from yeast to primates</a:t>
            </a:r>
          </a:p>
          <a:p>
            <a:endParaRPr lang="en-US" b="1" dirty="0"/>
          </a:p>
          <a:p>
            <a:r>
              <a:rPr lang="en-US" b="1" dirty="0"/>
              <a:t>Insulin sensitivity/BP/Inflammation</a:t>
            </a:r>
          </a:p>
          <a:p>
            <a:endParaRPr lang="en-US" b="1" dirty="0"/>
          </a:p>
          <a:p>
            <a:r>
              <a:rPr lang="en-US" b="1" dirty="0"/>
              <a:t>2 year human study demonstrated  reduction in biological age</a:t>
            </a:r>
          </a:p>
          <a:p>
            <a:endParaRPr lang="en-US" b="1" dirty="0"/>
          </a:p>
          <a:p>
            <a:r>
              <a:rPr lang="en-US" b="1" dirty="0"/>
              <a:t>Very difficult lifestyle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3407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75C25-FEB1-D662-D29F-69CA41808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Metformin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4C278-6C5A-3A17-C538-6D96DABAC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483112"/>
            <a:ext cx="10233800" cy="5009763"/>
          </a:xfrm>
        </p:spPr>
        <p:txBody>
          <a:bodyPr>
            <a:normAutofit/>
          </a:bodyPr>
          <a:lstStyle/>
          <a:p>
            <a:r>
              <a:rPr lang="en-US" b="1" dirty="0"/>
              <a:t>Calorie restriction mimetic </a:t>
            </a:r>
          </a:p>
          <a:p>
            <a:endParaRPr lang="en-US" b="1" dirty="0"/>
          </a:p>
          <a:p>
            <a:r>
              <a:rPr lang="en-US" b="1" dirty="0"/>
              <a:t>Prescribed for Type 2 Diabetes since 1960s</a:t>
            </a:r>
          </a:p>
          <a:p>
            <a:pPr lvl="1"/>
            <a:r>
              <a:rPr lang="en-US" b="1" dirty="0"/>
              <a:t>Diabetes is model of accelerated aging</a:t>
            </a:r>
          </a:p>
          <a:p>
            <a:pPr lvl="1"/>
            <a:r>
              <a:rPr lang="en-US" b="1" dirty="0"/>
              <a:t>Impaired wound healing/cataract/CVD/cancers</a:t>
            </a:r>
          </a:p>
          <a:p>
            <a:pPr lvl="1"/>
            <a:r>
              <a:rPr lang="en-US" b="1" dirty="0"/>
              <a:t>Diabetics on metformin up to 40% less cancer than insulin treated</a:t>
            </a:r>
          </a:p>
          <a:p>
            <a:pPr lvl="1"/>
            <a:r>
              <a:rPr lang="en-US" b="1" dirty="0"/>
              <a:t>2014 study - Diabetics on metformin lived longer than non-diabetics</a:t>
            </a:r>
          </a:p>
          <a:p>
            <a:pPr lvl="1"/>
            <a:endParaRPr lang="en-US" b="1" dirty="0"/>
          </a:p>
          <a:p>
            <a:r>
              <a:rPr lang="en-US" b="1" dirty="0"/>
              <a:t>Increases ROS activating stress defenses – prevent age-related diseases and prolongs health/life span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7582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C25DD-3072-9D29-7EA4-A84C2AC87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46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Supplements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78161-B1F2-9936-8438-2D32523BB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215342"/>
            <a:ext cx="10233800" cy="558478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Alpha-Ketoglutarate – suppresses inflammation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Spermidine and Glucosamine – autophagy - cellular recycling and quality control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err="1"/>
              <a:t>Quercitin</a:t>
            </a:r>
            <a:r>
              <a:rPr lang="en-US" b="1" dirty="0"/>
              <a:t>/</a:t>
            </a:r>
            <a:r>
              <a:rPr lang="en-US" b="1" dirty="0" err="1"/>
              <a:t>Fisetin</a:t>
            </a:r>
            <a:r>
              <a:rPr lang="en-US" b="1" dirty="0"/>
              <a:t>/Curcumin – </a:t>
            </a:r>
            <a:r>
              <a:rPr lang="en-US" b="1" dirty="0" err="1"/>
              <a:t>senolytics</a:t>
            </a:r>
            <a:r>
              <a:rPr lang="en-US" b="1" dirty="0"/>
              <a:t> - induce cell death in senescent cells</a:t>
            </a:r>
          </a:p>
          <a:p>
            <a:endParaRPr lang="en-US" b="1" dirty="0"/>
          </a:p>
          <a:p>
            <a:r>
              <a:rPr lang="en-US" b="1" dirty="0"/>
              <a:t>Nicotinamide riboside (NR) or Nicotinamide mononucleotide (NMN)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Vitamin D</a:t>
            </a:r>
          </a:p>
          <a:p>
            <a:r>
              <a:rPr lang="en-US" b="1" dirty="0"/>
              <a:t>Omega-3s</a:t>
            </a:r>
          </a:p>
          <a:p>
            <a:r>
              <a:rPr lang="en-US" b="1" dirty="0"/>
              <a:t>Creatine – muscle/bone/body composition</a:t>
            </a:r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u="sng" dirty="0"/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401947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43E34-E835-2C44-0FBA-104E9FF61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786"/>
            <a:ext cx="3473851" cy="4626428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en-US" sz="4000" b="1" u="sng" dirty="0">
                <a:solidFill>
                  <a:schemeClr val="tx1">
                    <a:lumMod val="95000"/>
                  </a:schemeClr>
                </a:solidFill>
              </a:rPr>
              <a:t>Lifestyle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1F5ED-73A9-B8E9-BC2D-0006C6892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543" y="1115786"/>
            <a:ext cx="5713790" cy="4626428"/>
          </a:xfrm>
        </p:spPr>
        <p:txBody>
          <a:bodyPr anchor="ctr">
            <a:norm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</a:schemeClr>
                </a:solidFill>
              </a:rPr>
              <a:t>Physical activity</a:t>
            </a:r>
          </a:p>
          <a:p>
            <a:r>
              <a:rPr lang="en-US" sz="2000" b="1" dirty="0">
                <a:solidFill>
                  <a:schemeClr val="tx1">
                    <a:lumMod val="95000"/>
                  </a:schemeClr>
                </a:solidFill>
              </a:rPr>
              <a:t>Sleep duration and quality</a:t>
            </a:r>
          </a:p>
          <a:p>
            <a:r>
              <a:rPr lang="en-US" sz="2000" b="1" dirty="0">
                <a:solidFill>
                  <a:schemeClr val="tx1">
                    <a:lumMod val="95000"/>
                  </a:schemeClr>
                </a:solidFill>
              </a:rPr>
              <a:t>Stress management</a:t>
            </a:r>
          </a:p>
          <a:p>
            <a:r>
              <a:rPr lang="en-US" sz="2000" b="1" dirty="0">
                <a:solidFill>
                  <a:schemeClr val="tx1">
                    <a:lumMod val="95000"/>
                  </a:schemeClr>
                </a:solidFill>
              </a:rPr>
              <a:t>Mediterranean-like diet</a:t>
            </a:r>
          </a:p>
          <a:p>
            <a:r>
              <a:rPr lang="en-US" sz="2000" b="1" dirty="0">
                <a:solidFill>
                  <a:schemeClr val="tx1">
                    <a:lumMod val="95000"/>
                  </a:schemeClr>
                </a:solidFill>
              </a:rPr>
              <a:t>Fatty fish</a:t>
            </a:r>
          </a:p>
          <a:p>
            <a:r>
              <a:rPr lang="en-US" sz="2000" b="1" dirty="0">
                <a:solidFill>
                  <a:schemeClr val="tx1">
                    <a:lumMod val="95000"/>
                  </a:schemeClr>
                </a:solidFill>
              </a:rPr>
              <a:t>Coffee</a:t>
            </a:r>
          </a:p>
          <a:p>
            <a:r>
              <a:rPr lang="en-US" sz="2000" b="1" dirty="0">
                <a:solidFill>
                  <a:schemeClr val="tx1">
                    <a:lumMod val="95000"/>
                  </a:schemeClr>
                </a:solidFill>
              </a:rPr>
              <a:t>Light alcohol consumption </a:t>
            </a:r>
          </a:p>
          <a:p>
            <a:r>
              <a:rPr lang="en-US" sz="2000" b="1" dirty="0">
                <a:solidFill>
                  <a:schemeClr val="tx1">
                    <a:lumMod val="95000"/>
                  </a:schemeClr>
                </a:solidFill>
              </a:rPr>
              <a:t>Hormesis</a:t>
            </a:r>
          </a:p>
          <a:p>
            <a:endParaRPr lang="en-US" sz="2000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2000" b="1" dirty="0">
                <a:solidFill>
                  <a:schemeClr val="tx1">
                    <a:lumMod val="95000"/>
                  </a:schemeClr>
                </a:solidFill>
              </a:rPr>
              <a:t>Remember – Aging 70-80% Nurture 20-30% Nature </a:t>
            </a:r>
          </a:p>
        </p:txBody>
      </p:sp>
    </p:spTree>
    <p:extLst>
      <p:ext uri="{BB962C8B-B14F-4D97-AF65-F5344CB8AC3E}">
        <p14:creationId xmlns:p14="http://schemas.microsoft.com/office/powerpoint/2010/main" val="1040814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B3838-0421-46D0-625A-DB4DCBF58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Pioneering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78EBC-6AC7-205B-299B-5F368B562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Potential reversal of epigenetic age using a diet and lifestyle intervention</a:t>
            </a:r>
          </a:p>
          <a:p>
            <a:pPr marL="0" indent="0">
              <a:buNone/>
            </a:pPr>
            <a:r>
              <a:rPr lang="en-US" b="1" dirty="0"/>
              <a:t>Aging vol.13, Issue 7 2021 Fitzgerald et al.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8 week treatment</a:t>
            </a:r>
          </a:p>
          <a:p>
            <a:pPr lvl="1"/>
            <a:r>
              <a:rPr lang="en-US" b="1" dirty="0"/>
              <a:t>Diet, sleep, exercise, stress management, probiotics, phytonutrients</a:t>
            </a:r>
          </a:p>
          <a:p>
            <a:r>
              <a:rPr lang="en-US" b="1" dirty="0"/>
              <a:t>Significant decrease in biological age</a:t>
            </a:r>
          </a:p>
        </p:txBody>
      </p:sp>
    </p:spTree>
    <p:extLst>
      <p:ext uri="{BB962C8B-B14F-4D97-AF65-F5344CB8AC3E}">
        <p14:creationId xmlns:p14="http://schemas.microsoft.com/office/powerpoint/2010/main" val="4081066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56C1EA-480C-2892-B80C-8F82886E9B0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404848" y="-3536463"/>
            <a:ext cx="332365" cy="337015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Franklin ITC Light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 descr="Illustration of parabiosis technique showing two mice sutured together that share a circulatory system.">
            <a:extLst>
              <a:ext uri="{FF2B5EF4-FFF2-40B4-BE49-F238E27FC236}">
                <a16:creationId xmlns:a16="http://schemas.microsoft.com/office/drawing/2014/main" id="{F209A7A5-F014-6657-B825-BF2D9936E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8" y="669073"/>
            <a:ext cx="12071658" cy="562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7847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DC8CF-1DA0-5813-D93A-F8544E404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Parabiosis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4B6AF-5998-9749-FDC8-D844287DB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Surgical joining of two animals circulation</a:t>
            </a:r>
          </a:p>
          <a:p>
            <a:endParaRPr lang="en-US" b="1" dirty="0"/>
          </a:p>
          <a:p>
            <a:r>
              <a:rPr lang="en-US" b="1" dirty="0"/>
              <a:t>1956 old-young rats joined – old rats bones transformed</a:t>
            </a:r>
          </a:p>
          <a:p>
            <a:endParaRPr lang="en-US" b="1" dirty="0"/>
          </a:p>
          <a:p>
            <a:r>
              <a:rPr lang="en-US" b="1" dirty="0"/>
              <a:t>1970 old-young rat pairs </a:t>
            </a:r>
          </a:p>
          <a:p>
            <a:pPr lvl="1"/>
            <a:r>
              <a:rPr lang="en-US" b="1" dirty="0"/>
              <a:t>older animals lived 4-5 months longer than controls (average rat lifespan 2-3 years)</a:t>
            </a:r>
          </a:p>
          <a:p>
            <a:pPr lvl="1"/>
            <a:r>
              <a:rPr lang="en-US" b="1" dirty="0"/>
              <a:t>First suggestion that young blood might extend longevity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9497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6D8C6C6-0E63-540E-017A-B23DDDF3F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185" y="-3133493"/>
            <a:ext cx="5480825" cy="999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8891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0BC94-B1A2-5CD9-9A4A-FB74BF01D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Parabiosis Evolves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9CC89-E6D5-7B01-7D19-64C2BBDD5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Thought regenerative capacity declines with age due to diminished responsiveness of old stem cells</a:t>
            </a:r>
          </a:p>
          <a:p>
            <a:endParaRPr lang="en-US" b="1" dirty="0"/>
          </a:p>
          <a:p>
            <a:r>
              <a:rPr lang="en-US" b="1" dirty="0"/>
              <a:t>But aged muscle successfully regenerated when grafted into muscle in young host</a:t>
            </a:r>
          </a:p>
          <a:p>
            <a:endParaRPr lang="en-US" b="1" dirty="0"/>
          </a:p>
          <a:p>
            <a:r>
              <a:rPr lang="en-US" b="1" dirty="0"/>
              <a:t>And regeneration impaired when young muscle grafted into aged host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22654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9F423-F713-1494-8942-2DA41AF9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Parabiosis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6F8E3-1331-F9E4-69DC-BFCF584DE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Question – Do systemic factors promote successful regeneration in young animals and inhibit it in old animals?</a:t>
            </a:r>
          </a:p>
          <a:p>
            <a:endParaRPr lang="en-US" b="1" dirty="0"/>
          </a:p>
          <a:p>
            <a:r>
              <a:rPr lang="en-US" b="1" dirty="0"/>
              <a:t>If so, old tissue might regain youthful regenerative function through systemic influences.</a:t>
            </a:r>
          </a:p>
          <a:p>
            <a:endParaRPr lang="en-US" b="1" dirty="0"/>
          </a:p>
          <a:p>
            <a:r>
              <a:rPr lang="en-US" b="1" dirty="0"/>
              <a:t>2005: Young blood appeared to reverse aging.</a:t>
            </a:r>
          </a:p>
          <a:p>
            <a:endParaRPr lang="en-US" b="1" dirty="0"/>
          </a:p>
          <a:p>
            <a:r>
              <a:rPr lang="en-US" b="1" dirty="0"/>
              <a:t>Massive push to identify specific factors in young blood </a:t>
            </a:r>
          </a:p>
        </p:txBody>
      </p:sp>
    </p:spTree>
    <p:extLst>
      <p:ext uri="{BB962C8B-B14F-4D97-AF65-F5344CB8AC3E}">
        <p14:creationId xmlns:p14="http://schemas.microsoft.com/office/powerpoint/2010/main" val="39851828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3C20E-7A97-F2C5-786D-B897BC930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u="sng" dirty="0"/>
              <a:t>Vampires Were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875C4-FBBB-E44C-5D85-A4354EEAC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/>
              <a:t>Inhibitory effects of old blood more powerful than benefits of young blood</a:t>
            </a:r>
          </a:p>
          <a:p>
            <a:endParaRPr lang="en-US" b="1" dirty="0"/>
          </a:p>
          <a:p>
            <a:r>
              <a:rPr lang="en-US" b="1" dirty="0"/>
              <a:t>Appeared that with age, detrimental proteins accumulate and that they are removed or neutralized by young blood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21097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FA18C-621C-8FB0-DF12-856961DF7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Plasma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F4494-2A86-B4EE-C2F6-D174BDBF5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2020-  single treatment – half the plasma of an old animal replaced with salt water solution with a blood protein at normal levels equaled or exceeded rejuvenating effects of heterochronic parabiosis</a:t>
            </a:r>
          </a:p>
          <a:p>
            <a:endParaRPr lang="en-US" b="1" dirty="0"/>
          </a:p>
          <a:p>
            <a:r>
              <a:rPr lang="en-US" b="1" dirty="0"/>
              <a:t>Old toxic molecules removed</a:t>
            </a:r>
          </a:p>
          <a:p>
            <a:endParaRPr lang="en-US" b="1" dirty="0"/>
          </a:p>
          <a:p>
            <a:r>
              <a:rPr lang="en-US" b="1" dirty="0"/>
              <a:t>Molecular reversion to youthful signaling mechanisms for the return of tissue maintenance/repair and immune competence</a:t>
            </a:r>
          </a:p>
        </p:txBody>
      </p:sp>
    </p:spTree>
    <p:extLst>
      <p:ext uri="{BB962C8B-B14F-4D97-AF65-F5344CB8AC3E}">
        <p14:creationId xmlns:p14="http://schemas.microsoft.com/office/powerpoint/2010/main" val="42694979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DD1DE-3611-D442-BDE7-367BAA9CB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Therapeutic Plasma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9EED2-B04A-9B67-2A97-C29E23DD5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August 2022 same results demonstrated in humans</a:t>
            </a:r>
          </a:p>
          <a:p>
            <a:endParaRPr lang="en-US" b="1" dirty="0"/>
          </a:p>
          <a:p>
            <a:r>
              <a:rPr lang="en-US" b="1" dirty="0"/>
              <a:t>Human aging driven by accumulation of senescent cell products</a:t>
            </a:r>
          </a:p>
          <a:p>
            <a:endParaRPr lang="en-US" b="1" dirty="0"/>
          </a:p>
          <a:p>
            <a:r>
              <a:rPr lang="en-US" b="1" dirty="0"/>
              <a:t>Removal of these products by TPE </a:t>
            </a:r>
          </a:p>
          <a:p>
            <a:pPr lvl="1"/>
            <a:r>
              <a:rPr lang="en-US" b="1" dirty="0"/>
              <a:t>reverses biological aging</a:t>
            </a:r>
          </a:p>
          <a:p>
            <a:pPr lvl="1"/>
            <a:r>
              <a:rPr lang="en-US" b="1" dirty="0"/>
              <a:t>Restores youthful regenerative potential</a:t>
            </a:r>
          </a:p>
          <a:p>
            <a:pPr lvl="1"/>
            <a:r>
              <a:rPr lang="en-US" b="1" dirty="0"/>
              <a:t>Activates anticancer, immune and </a:t>
            </a:r>
            <a:r>
              <a:rPr lang="en-US" b="1" dirty="0" err="1"/>
              <a:t>antiinflammatory</a:t>
            </a:r>
            <a:r>
              <a:rPr lang="en-US" b="1" dirty="0"/>
              <a:t> defenses </a:t>
            </a:r>
          </a:p>
          <a:p>
            <a:pPr lvl="1"/>
            <a:endParaRPr lang="en-US" b="1" dirty="0"/>
          </a:p>
          <a:p>
            <a:r>
              <a:rPr lang="en-US" b="1" dirty="0"/>
              <a:t>TPE safe well tolerated and FDA approved for autoimmune and neurological diseases</a:t>
            </a:r>
          </a:p>
        </p:txBody>
      </p:sp>
    </p:spTree>
    <p:extLst>
      <p:ext uri="{BB962C8B-B14F-4D97-AF65-F5344CB8AC3E}">
        <p14:creationId xmlns:p14="http://schemas.microsoft.com/office/powerpoint/2010/main" val="2887350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0182F29-3478-AAEF-C3B1-24914E61C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24" y="942975"/>
            <a:ext cx="9199756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207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63C46B-3DD6-88CD-56D3-24DDC5CEF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686" y="3289609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7457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helvetica neue"/>
              </a:rPr>
              <a:t>PrintEmail App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965CC4D-E479-5CE0-309F-AA8BD2F2C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48" y="51109"/>
            <a:ext cx="6858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31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E9FD9B5-E00F-9F98-CD00-50C51EF08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210" y="1"/>
            <a:ext cx="8490857" cy="695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19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8773BDFC-1F20-A729-6F00-77289A367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27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40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E5C3F-F9D6-CAEC-ED84-5C6C4613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/>
              <a:t>Longevity Dividend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98D61-5141-C0AC-C0E5-54E3FEA51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510990"/>
            <a:ext cx="10233800" cy="511841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If we target the biology of aging we can delay cancer, CVD, CVA, Alzheimer’s, Diabetes, Parkinson’s, osteoporosis, sarcopenia, dementia, cataract…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The economic value of delayed aging is estimated to be $7.1 trillion over 50 years.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Goal: not life extension – health extension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Whack-a-mole approach promotes extended morbidity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215280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DBD101-FC0A-4B21-82B0-57CAA7AEE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75FBC4-9D33-46BE-911D-419763BA9AF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9239</TotalTime>
  <Words>1426</Words>
  <Application>Microsoft Office PowerPoint</Application>
  <PresentationFormat>Widescreen</PresentationFormat>
  <Paragraphs>314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Corbel</vt:lpstr>
      <vt:lpstr>Franklin ITC Light</vt:lpstr>
      <vt:lpstr>helvetica neue</vt:lpstr>
      <vt:lpstr>Depth</vt:lpstr>
      <vt:lpstr>The Enlightenment of Age  Science over Superstition</vt:lpstr>
      <vt:lpstr>What Is Aging?</vt:lpstr>
      <vt:lpstr>Aging Is A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Longevity Dividend</vt:lpstr>
      <vt:lpstr>Why Do We Age?</vt:lpstr>
      <vt:lpstr>Why Do We Age?</vt:lpstr>
      <vt:lpstr>PowerPoint Presentation</vt:lpstr>
      <vt:lpstr>Why Do We Age?</vt:lpstr>
      <vt:lpstr>Genome</vt:lpstr>
      <vt:lpstr>Epigenome</vt:lpstr>
      <vt:lpstr>PowerPoint Presentation</vt:lpstr>
      <vt:lpstr>Loss of information Theory</vt:lpstr>
      <vt:lpstr>Why?</vt:lpstr>
      <vt:lpstr>Safety</vt:lpstr>
      <vt:lpstr>Negligible Senescence</vt:lpstr>
      <vt:lpstr>Naked Mole Rat</vt:lpstr>
      <vt:lpstr>PowerPoint Presentation</vt:lpstr>
      <vt:lpstr>Aging Research A Young Science</vt:lpstr>
      <vt:lpstr>How does it work?</vt:lpstr>
      <vt:lpstr>Evolutionary Rational</vt:lpstr>
      <vt:lpstr>PowerPoint Presentation</vt:lpstr>
      <vt:lpstr>The Tall and The Small</vt:lpstr>
      <vt:lpstr>Survival Circuit</vt:lpstr>
      <vt:lpstr>Chronological vs Biological Age</vt:lpstr>
      <vt:lpstr>Biological Age</vt:lpstr>
      <vt:lpstr>PowerPoint Presentation</vt:lpstr>
      <vt:lpstr>Turning Back the Clock</vt:lpstr>
      <vt:lpstr>Caloric Restriction</vt:lpstr>
      <vt:lpstr>Metformin</vt:lpstr>
      <vt:lpstr>Supplements</vt:lpstr>
      <vt:lpstr>Lifestyle</vt:lpstr>
      <vt:lpstr>Pioneering Study</vt:lpstr>
      <vt:lpstr>PowerPoint Presentation</vt:lpstr>
      <vt:lpstr>Parabiosis Procedure</vt:lpstr>
      <vt:lpstr>Parabiosis Evolves</vt:lpstr>
      <vt:lpstr>Parabiosis</vt:lpstr>
      <vt:lpstr>Vampires Were Wrong</vt:lpstr>
      <vt:lpstr>Plasma Exchange</vt:lpstr>
      <vt:lpstr>Therapeutic Plasma Exchange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The Enlightenment of Age</dc:title>
  <dc:creator>Paul Spector</dc:creator>
  <cp:lastModifiedBy>Paul Spector</cp:lastModifiedBy>
  <cp:revision>1</cp:revision>
  <dcterms:created xsi:type="dcterms:W3CDTF">2022-10-24T12:49:56Z</dcterms:created>
  <dcterms:modified xsi:type="dcterms:W3CDTF">2022-11-02T16:53:48Z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